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25"/>
  </p:notesMasterIdLst>
  <p:sldIdLst>
    <p:sldId id="261" r:id="rId2"/>
    <p:sldId id="257" r:id="rId3"/>
    <p:sldId id="258" r:id="rId4"/>
    <p:sldId id="262" r:id="rId5"/>
    <p:sldId id="280" r:id="rId6"/>
    <p:sldId id="281" r:id="rId7"/>
    <p:sldId id="283" r:id="rId8"/>
    <p:sldId id="295" r:id="rId9"/>
    <p:sldId id="296" r:id="rId10"/>
    <p:sldId id="297" r:id="rId11"/>
    <p:sldId id="298" r:id="rId12"/>
    <p:sldId id="268" r:id="rId13"/>
    <p:sldId id="299" r:id="rId14"/>
    <p:sldId id="284" r:id="rId15"/>
    <p:sldId id="282" r:id="rId16"/>
    <p:sldId id="290" r:id="rId17"/>
    <p:sldId id="287" r:id="rId18"/>
    <p:sldId id="301" r:id="rId19"/>
    <p:sldId id="276" r:id="rId20"/>
    <p:sldId id="278" r:id="rId21"/>
    <p:sldId id="302" r:id="rId22"/>
    <p:sldId id="292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A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78" autoAdjust="0"/>
  </p:normalViewPr>
  <p:slideViewPr>
    <p:cSldViewPr snapToGrid="0">
      <p:cViewPr varScale="1">
        <p:scale>
          <a:sx n="55" d="100"/>
          <a:sy n="55" d="100"/>
        </p:scale>
        <p:origin x="1272" y="4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8BC353-4064-435D-8A28-C56B3505834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13D272-018F-4C99-A5D4-C9583A678A54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পদার্থবিজ্ঞান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9F5270-A72D-444A-8C50-232B509E79EF}" type="parTrans" cxnId="{B9F8A397-86C5-4329-B625-60F977F7EEE6}">
      <dgm:prSet/>
      <dgm:spPr/>
      <dgm:t>
        <a:bodyPr/>
        <a:lstStyle/>
        <a:p>
          <a:endParaRPr lang="en-US"/>
        </a:p>
      </dgm:t>
    </dgm:pt>
    <dgm:pt modelId="{6F1EDB80-C7A5-4312-BB43-66DE75A190B9}" type="sibTrans" cxnId="{B9F8A397-86C5-4329-B625-60F977F7EEE6}">
      <dgm:prSet/>
      <dgm:spPr/>
      <dgm:t>
        <a:bodyPr/>
        <a:lstStyle/>
        <a:p>
          <a:endParaRPr lang="en-US"/>
        </a:p>
      </dgm:t>
    </dgm:pt>
    <dgm:pt modelId="{8882E578-5FE2-4ABB-BBC8-53728EAAB146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রসায়ন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A3373C-76D0-4DCF-B0BB-D773449A4D2E}" type="parTrans" cxnId="{89F5B5D7-EDD2-4648-B28D-A84E91782F4D}">
      <dgm:prSet/>
      <dgm:spPr/>
      <dgm:t>
        <a:bodyPr/>
        <a:lstStyle/>
        <a:p>
          <a:endParaRPr lang="en-US"/>
        </a:p>
      </dgm:t>
    </dgm:pt>
    <dgm:pt modelId="{36C0772E-A492-4513-AAC5-C97C5F53E444}" type="sibTrans" cxnId="{89F5B5D7-EDD2-4648-B28D-A84E91782F4D}">
      <dgm:prSet/>
      <dgm:spPr/>
      <dgm:t>
        <a:bodyPr/>
        <a:lstStyle/>
        <a:p>
          <a:endParaRPr lang="en-US"/>
        </a:p>
      </dgm:t>
    </dgm:pt>
    <dgm:pt modelId="{29B17423-F15A-4900-BEA7-71FCCBFC1F22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সাহিত্য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C5650C-2B6A-4B20-BBFE-2EC178A15A3D}" type="parTrans" cxnId="{0AD7AB9A-A24D-472C-B6F9-1B5A8BE6EF41}">
      <dgm:prSet/>
      <dgm:spPr/>
      <dgm:t>
        <a:bodyPr/>
        <a:lstStyle/>
        <a:p>
          <a:endParaRPr lang="en-US"/>
        </a:p>
      </dgm:t>
    </dgm:pt>
    <dgm:pt modelId="{0A12B204-3750-4E4B-AF98-CDDD2B3340A0}" type="sibTrans" cxnId="{0AD7AB9A-A24D-472C-B6F9-1B5A8BE6EF41}">
      <dgm:prSet/>
      <dgm:spPr/>
      <dgm:t>
        <a:bodyPr/>
        <a:lstStyle/>
        <a:p>
          <a:endParaRPr lang="en-US"/>
        </a:p>
      </dgm:t>
    </dgm:pt>
    <dgm:pt modelId="{930B454E-F2B7-4280-A0DB-1DDCA916BDB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ইংরেজি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সাহিত্য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D15C9B-E3BE-48D8-B509-2C13906A9B47}" type="parTrans" cxnId="{133741D5-72F7-4314-AC08-7927839F6EAF}">
      <dgm:prSet/>
      <dgm:spPr/>
      <dgm:t>
        <a:bodyPr/>
        <a:lstStyle/>
        <a:p>
          <a:endParaRPr lang="en-US"/>
        </a:p>
      </dgm:t>
    </dgm:pt>
    <dgm:pt modelId="{5CEA9884-536B-4B94-8980-1B542BBC0AE6}" type="sibTrans" cxnId="{133741D5-72F7-4314-AC08-7927839F6EAF}">
      <dgm:prSet/>
      <dgm:spPr/>
      <dgm:t>
        <a:bodyPr/>
        <a:lstStyle/>
        <a:p>
          <a:endParaRPr lang="en-US"/>
        </a:p>
      </dgm:t>
    </dgm:pt>
    <dgm:pt modelId="{43641068-AA9F-4F6A-8E9E-8E0FA552F538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চিকিৎসা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বিজ্ঞান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09922B-E1F2-46D7-9D83-D543757E216C}" type="parTrans" cxnId="{1DC13BF8-BBB4-47E7-86AC-1FB18C63203F}">
      <dgm:prSet/>
      <dgm:spPr/>
      <dgm:t>
        <a:bodyPr/>
        <a:lstStyle/>
        <a:p>
          <a:endParaRPr lang="en-US"/>
        </a:p>
      </dgm:t>
    </dgm:pt>
    <dgm:pt modelId="{45D2B621-6C26-4580-9B47-D66A935DF394}" type="sibTrans" cxnId="{1DC13BF8-BBB4-47E7-86AC-1FB18C63203F}">
      <dgm:prSet/>
      <dgm:spPr/>
      <dgm:t>
        <a:bodyPr/>
        <a:lstStyle/>
        <a:p>
          <a:endParaRPr lang="en-US"/>
        </a:p>
      </dgm:t>
    </dgm:pt>
    <dgm:pt modelId="{F71DDF03-D1BF-420E-9E65-5D1E2DCCB104}" type="pres">
      <dgm:prSet presAssocID="{188BC353-4064-435D-8A28-C56B3505834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1A641A-C23A-4ECB-8C64-01BE82C1F879}" type="pres">
      <dgm:prSet presAssocID="{C013D272-018F-4C99-A5D4-C9583A678A54}" presName="node" presStyleLbl="node1" presStyleIdx="0" presStyleCnt="5" custRadScaleRad="96862" custRadScaleInc="79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22124-7C7B-4E21-8933-7F3D95C44E03}" type="pres">
      <dgm:prSet presAssocID="{C013D272-018F-4C99-A5D4-C9583A678A54}" presName="spNode" presStyleCnt="0"/>
      <dgm:spPr/>
    </dgm:pt>
    <dgm:pt modelId="{62070F6F-44AB-4939-90A0-DCFC43E326CB}" type="pres">
      <dgm:prSet presAssocID="{6F1EDB80-C7A5-4312-BB43-66DE75A190B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49451D8D-D3E5-4B03-B50A-E52393DB523F}" type="pres">
      <dgm:prSet presAssocID="{8882E578-5FE2-4ABB-BBC8-53728EAAB14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044B1-0875-4EA3-AB25-62A7043EF096}" type="pres">
      <dgm:prSet presAssocID="{8882E578-5FE2-4ABB-BBC8-53728EAAB146}" presName="spNode" presStyleCnt="0"/>
      <dgm:spPr/>
    </dgm:pt>
    <dgm:pt modelId="{3769DFEE-6802-4DEB-9B34-838508F341C2}" type="pres">
      <dgm:prSet presAssocID="{36C0772E-A492-4513-AAC5-C97C5F53E44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35E43AD7-827A-4B82-99B7-C541EFC28CE2}" type="pres">
      <dgm:prSet presAssocID="{29B17423-F15A-4900-BEA7-71FCCBFC1F22}" presName="node" presStyleLbl="node1" presStyleIdx="2" presStyleCnt="5" custRadScaleRad="103699" custRadScaleInc="-6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92DFC-596B-4A60-9AFB-80C4C439A11C}" type="pres">
      <dgm:prSet presAssocID="{29B17423-F15A-4900-BEA7-71FCCBFC1F22}" presName="spNode" presStyleCnt="0"/>
      <dgm:spPr/>
    </dgm:pt>
    <dgm:pt modelId="{9AC6CED7-FA05-4E5B-9F9F-9DF671412CB1}" type="pres">
      <dgm:prSet presAssocID="{0A12B204-3750-4E4B-AF98-CDDD2B3340A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B33FD639-B1B8-488A-95BC-0F89A1040D04}" type="pres">
      <dgm:prSet presAssocID="{930B454E-F2B7-4280-A0DB-1DDCA916BDB1}" presName="node" presStyleLbl="node1" presStyleIdx="3" presStyleCnt="5" custRadScaleRad="100777" custRadScaleInc="-106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C11DE-453F-4C3B-8284-BF9A4930A3A1}" type="pres">
      <dgm:prSet presAssocID="{930B454E-F2B7-4280-A0DB-1DDCA916BDB1}" presName="spNode" presStyleCnt="0"/>
      <dgm:spPr/>
    </dgm:pt>
    <dgm:pt modelId="{06050042-8863-42ED-AD6E-98F0620E197B}" type="pres">
      <dgm:prSet presAssocID="{5CEA9884-536B-4B94-8980-1B542BBC0AE6}" presName="sibTrans" presStyleLbl="sibTrans1D1" presStyleIdx="3" presStyleCnt="5"/>
      <dgm:spPr/>
      <dgm:t>
        <a:bodyPr/>
        <a:lstStyle/>
        <a:p>
          <a:endParaRPr lang="en-US"/>
        </a:p>
      </dgm:t>
    </dgm:pt>
    <dgm:pt modelId="{D67C9ABD-0A42-415A-A9BF-5726C7FDC969}" type="pres">
      <dgm:prSet presAssocID="{43641068-AA9F-4F6A-8E9E-8E0FA552F538}" presName="node" presStyleLbl="node1" presStyleIdx="4" presStyleCnt="5" custRadScaleRad="94631" custRadScaleInc="-4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F4AB-4B98-4379-B483-79DEB084A77E}" type="pres">
      <dgm:prSet presAssocID="{43641068-AA9F-4F6A-8E9E-8E0FA552F538}" presName="spNode" presStyleCnt="0"/>
      <dgm:spPr/>
    </dgm:pt>
    <dgm:pt modelId="{B073AED2-AB97-47C7-81A4-6CC0635A8F9D}" type="pres">
      <dgm:prSet presAssocID="{45D2B621-6C26-4580-9B47-D66A935DF394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A9C0A047-79E2-42A0-BA32-0B2A8D7C5F5A}" type="presOf" srcId="{8882E578-5FE2-4ABB-BBC8-53728EAAB146}" destId="{49451D8D-D3E5-4B03-B50A-E52393DB523F}" srcOrd="0" destOrd="0" presId="urn:microsoft.com/office/officeart/2005/8/layout/cycle5"/>
    <dgm:cxn modelId="{D96B4F2A-D8BA-4509-BC41-3CED41E1D996}" type="presOf" srcId="{930B454E-F2B7-4280-A0DB-1DDCA916BDB1}" destId="{B33FD639-B1B8-488A-95BC-0F89A1040D04}" srcOrd="0" destOrd="0" presId="urn:microsoft.com/office/officeart/2005/8/layout/cycle5"/>
    <dgm:cxn modelId="{7878B95C-27B9-4DB0-BA53-7F302D5CB285}" type="presOf" srcId="{5CEA9884-536B-4B94-8980-1B542BBC0AE6}" destId="{06050042-8863-42ED-AD6E-98F0620E197B}" srcOrd="0" destOrd="0" presId="urn:microsoft.com/office/officeart/2005/8/layout/cycle5"/>
    <dgm:cxn modelId="{8E54ED76-1570-4F0D-B63B-1AB43CC3F59A}" type="presOf" srcId="{36C0772E-A492-4513-AAC5-C97C5F53E444}" destId="{3769DFEE-6802-4DEB-9B34-838508F341C2}" srcOrd="0" destOrd="0" presId="urn:microsoft.com/office/officeart/2005/8/layout/cycle5"/>
    <dgm:cxn modelId="{D85D41DF-1738-4653-A7C7-8AA414573C2E}" type="presOf" srcId="{6F1EDB80-C7A5-4312-BB43-66DE75A190B9}" destId="{62070F6F-44AB-4939-90A0-DCFC43E326CB}" srcOrd="0" destOrd="0" presId="urn:microsoft.com/office/officeart/2005/8/layout/cycle5"/>
    <dgm:cxn modelId="{8956EF97-78BC-491F-A55B-7B586DC60ECB}" type="presOf" srcId="{0A12B204-3750-4E4B-AF98-CDDD2B3340A0}" destId="{9AC6CED7-FA05-4E5B-9F9F-9DF671412CB1}" srcOrd="0" destOrd="0" presId="urn:microsoft.com/office/officeart/2005/8/layout/cycle5"/>
    <dgm:cxn modelId="{F3135F60-AED9-48D3-8FF3-6FE05E4F652D}" type="presOf" srcId="{45D2B621-6C26-4580-9B47-D66A935DF394}" destId="{B073AED2-AB97-47C7-81A4-6CC0635A8F9D}" srcOrd="0" destOrd="0" presId="urn:microsoft.com/office/officeart/2005/8/layout/cycle5"/>
    <dgm:cxn modelId="{00303B35-1AF8-4A56-A963-65BA2D50F8A4}" type="presOf" srcId="{188BC353-4064-435D-8A28-C56B35058348}" destId="{F71DDF03-D1BF-420E-9E65-5D1E2DCCB104}" srcOrd="0" destOrd="0" presId="urn:microsoft.com/office/officeart/2005/8/layout/cycle5"/>
    <dgm:cxn modelId="{89F5B5D7-EDD2-4648-B28D-A84E91782F4D}" srcId="{188BC353-4064-435D-8A28-C56B35058348}" destId="{8882E578-5FE2-4ABB-BBC8-53728EAAB146}" srcOrd="1" destOrd="0" parTransId="{16A3373C-76D0-4DCF-B0BB-D773449A4D2E}" sibTransId="{36C0772E-A492-4513-AAC5-C97C5F53E444}"/>
    <dgm:cxn modelId="{C2121986-DCFB-43E0-95FF-BBF641C239E8}" type="presOf" srcId="{29B17423-F15A-4900-BEA7-71FCCBFC1F22}" destId="{35E43AD7-827A-4B82-99B7-C541EFC28CE2}" srcOrd="0" destOrd="0" presId="urn:microsoft.com/office/officeart/2005/8/layout/cycle5"/>
    <dgm:cxn modelId="{B9F8A397-86C5-4329-B625-60F977F7EEE6}" srcId="{188BC353-4064-435D-8A28-C56B35058348}" destId="{C013D272-018F-4C99-A5D4-C9583A678A54}" srcOrd="0" destOrd="0" parTransId="{DA9F5270-A72D-444A-8C50-232B509E79EF}" sibTransId="{6F1EDB80-C7A5-4312-BB43-66DE75A190B9}"/>
    <dgm:cxn modelId="{133741D5-72F7-4314-AC08-7927839F6EAF}" srcId="{188BC353-4064-435D-8A28-C56B35058348}" destId="{930B454E-F2B7-4280-A0DB-1DDCA916BDB1}" srcOrd="3" destOrd="0" parTransId="{01D15C9B-E3BE-48D8-B509-2C13906A9B47}" sibTransId="{5CEA9884-536B-4B94-8980-1B542BBC0AE6}"/>
    <dgm:cxn modelId="{1DC13BF8-BBB4-47E7-86AC-1FB18C63203F}" srcId="{188BC353-4064-435D-8A28-C56B35058348}" destId="{43641068-AA9F-4F6A-8E9E-8E0FA552F538}" srcOrd="4" destOrd="0" parTransId="{F009922B-E1F2-46D7-9D83-D543757E216C}" sibTransId="{45D2B621-6C26-4580-9B47-D66A935DF394}"/>
    <dgm:cxn modelId="{55933407-5A06-4EDD-ADDA-E36B37E3ACBE}" type="presOf" srcId="{C013D272-018F-4C99-A5D4-C9583A678A54}" destId="{EC1A641A-C23A-4ECB-8C64-01BE82C1F879}" srcOrd="0" destOrd="0" presId="urn:microsoft.com/office/officeart/2005/8/layout/cycle5"/>
    <dgm:cxn modelId="{0AD7AB9A-A24D-472C-B6F9-1B5A8BE6EF41}" srcId="{188BC353-4064-435D-8A28-C56B35058348}" destId="{29B17423-F15A-4900-BEA7-71FCCBFC1F22}" srcOrd="2" destOrd="0" parTransId="{59C5650C-2B6A-4B20-BBFE-2EC178A15A3D}" sibTransId="{0A12B204-3750-4E4B-AF98-CDDD2B3340A0}"/>
    <dgm:cxn modelId="{61B81E00-1A87-4F28-B1C1-E08193B2CCE3}" type="presOf" srcId="{43641068-AA9F-4F6A-8E9E-8E0FA552F538}" destId="{D67C9ABD-0A42-415A-A9BF-5726C7FDC969}" srcOrd="0" destOrd="0" presId="urn:microsoft.com/office/officeart/2005/8/layout/cycle5"/>
    <dgm:cxn modelId="{AFB0C029-79BF-4CF3-B69E-E492AD001CCC}" type="presParOf" srcId="{F71DDF03-D1BF-420E-9E65-5D1E2DCCB104}" destId="{EC1A641A-C23A-4ECB-8C64-01BE82C1F879}" srcOrd="0" destOrd="0" presId="urn:microsoft.com/office/officeart/2005/8/layout/cycle5"/>
    <dgm:cxn modelId="{98930950-2ABE-46D5-AC0C-8ED5347FA2BB}" type="presParOf" srcId="{F71DDF03-D1BF-420E-9E65-5D1E2DCCB104}" destId="{CC822124-7C7B-4E21-8933-7F3D95C44E03}" srcOrd="1" destOrd="0" presId="urn:microsoft.com/office/officeart/2005/8/layout/cycle5"/>
    <dgm:cxn modelId="{1FE19CC8-38E5-4AF5-B0FD-03DE7AD01DE5}" type="presParOf" srcId="{F71DDF03-D1BF-420E-9E65-5D1E2DCCB104}" destId="{62070F6F-44AB-4939-90A0-DCFC43E326CB}" srcOrd="2" destOrd="0" presId="urn:microsoft.com/office/officeart/2005/8/layout/cycle5"/>
    <dgm:cxn modelId="{278365D9-30DD-424C-A90C-411C78DBB16E}" type="presParOf" srcId="{F71DDF03-D1BF-420E-9E65-5D1E2DCCB104}" destId="{49451D8D-D3E5-4B03-B50A-E52393DB523F}" srcOrd="3" destOrd="0" presId="urn:microsoft.com/office/officeart/2005/8/layout/cycle5"/>
    <dgm:cxn modelId="{26BF5B68-5E2D-479A-923B-95D252AFDB41}" type="presParOf" srcId="{F71DDF03-D1BF-420E-9E65-5D1E2DCCB104}" destId="{FD4044B1-0875-4EA3-AB25-62A7043EF096}" srcOrd="4" destOrd="0" presId="urn:microsoft.com/office/officeart/2005/8/layout/cycle5"/>
    <dgm:cxn modelId="{AFE90A58-9682-4A7E-AE21-F69109C382E1}" type="presParOf" srcId="{F71DDF03-D1BF-420E-9E65-5D1E2DCCB104}" destId="{3769DFEE-6802-4DEB-9B34-838508F341C2}" srcOrd="5" destOrd="0" presId="urn:microsoft.com/office/officeart/2005/8/layout/cycle5"/>
    <dgm:cxn modelId="{708E47E2-6E61-42C9-B8B3-05341909F136}" type="presParOf" srcId="{F71DDF03-D1BF-420E-9E65-5D1E2DCCB104}" destId="{35E43AD7-827A-4B82-99B7-C541EFC28CE2}" srcOrd="6" destOrd="0" presId="urn:microsoft.com/office/officeart/2005/8/layout/cycle5"/>
    <dgm:cxn modelId="{286EFB2F-D617-4ADD-917E-FCEA4F12C6EA}" type="presParOf" srcId="{F71DDF03-D1BF-420E-9E65-5D1E2DCCB104}" destId="{53292DFC-596B-4A60-9AFB-80C4C439A11C}" srcOrd="7" destOrd="0" presId="urn:microsoft.com/office/officeart/2005/8/layout/cycle5"/>
    <dgm:cxn modelId="{50100597-252C-42D0-97F0-04A21959B321}" type="presParOf" srcId="{F71DDF03-D1BF-420E-9E65-5D1E2DCCB104}" destId="{9AC6CED7-FA05-4E5B-9F9F-9DF671412CB1}" srcOrd="8" destOrd="0" presId="urn:microsoft.com/office/officeart/2005/8/layout/cycle5"/>
    <dgm:cxn modelId="{B0A33D01-F99B-4EC6-BA37-1574C5A3ACD5}" type="presParOf" srcId="{F71DDF03-D1BF-420E-9E65-5D1E2DCCB104}" destId="{B33FD639-B1B8-488A-95BC-0F89A1040D04}" srcOrd="9" destOrd="0" presId="urn:microsoft.com/office/officeart/2005/8/layout/cycle5"/>
    <dgm:cxn modelId="{3837E85A-2C6F-4A0D-B957-28974BE60E4A}" type="presParOf" srcId="{F71DDF03-D1BF-420E-9E65-5D1E2DCCB104}" destId="{71BC11DE-453F-4C3B-8284-BF9A4930A3A1}" srcOrd="10" destOrd="0" presId="urn:microsoft.com/office/officeart/2005/8/layout/cycle5"/>
    <dgm:cxn modelId="{F0A8EE0D-A64D-4BE2-AF57-883ACA0695ED}" type="presParOf" srcId="{F71DDF03-D1BF-420E-9E65-5D1E2DCCB104}" destId="{06050042-8863-42ED-AD6E-98F0620E197B}" srcOrd="11" destOrd="0" presId="urn:microsoft.com/office/officeart/2005/8/layout/cycle5"/>
    <dgm:cxn modelId="{2B951E11-9A4C-4811-892A-CCBF895A30A7}" type="presParOf" srcId="{F71DDF03-D1BF-420E-9E65-5D1E2DCCB104}" destId="{D67C9ABD-0A42-415A-A9BF-5726C7FDC969}" srcOrd="12" destOrd="0" presId="urn:microsoft.com/office/officeart/2005/8/layout/cycle5"/>
    <dgm:cxn modelId="{D6E471D6-E799-41D0-8BD6-88C827DA44C1}" type="presParOf" srcId="{F71DDF03-D1BF-420E-9E65-5D1E2DCCB104}" destId="{E6B1F4AB-4B98-4379-B483-79DEB084A77E}" srcOrd="13" destOrd="0" presId="urn:microsoft.com/office/officeart/2005/8/layout/cycle5"/>
    <dgm:cxn modelId="{027C93C6-AC52-45CE-B939-0CBA56A6776C}" type="presParOf" srcId="{F71DDF03-D1BF-420E-9E65-5D1E2DCCB104}" destId="{B073AED2-AB97-47C7-81A4-6CC0635A8F9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8BC353-4064-435D-8A28-C56B3505834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13D272-018F-4C99-A5D4-C9583A678A54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অর্থনীতি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9F5270-A72D-444A-8C50-232B509E79EF}" type="parTrans" cxnId="{B9F8A397-86C5-4329-B625-60F977F7EEE6}">
      <dgm:prSet/>
      <dgm:spPr/>
      <dgm:t>
        <a:bodyPr/>
        <a:lstStyle/>
        <a:p>
          <a:endParaRPr lang="en-US"/>
        </a:p>
      </dgm:t>
    </dgm:pt>
    <dgm:pt modelId="{6F1EDB80-C7A5-4312-BB43-66DE75A190B9}" type="sibTrans" cxnId="{B9F8A397-86C5-4329-B625-60F977F7EEE6}">
      <dgm:prSet/>
      <dgm:spPr/>
      <dgm:t>
        <a:bodyPr/>
        <a:lstStyle/>
        <a:p>
          <a:endParaRPr lang="en-US"/>
        </a:p>
      </dgm:t>
    </dgm:pt>
    <dgm:pt modelId="{29B17423-F15A-4900-BEA7-71FCCBFC1F22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সাহিত্য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C5650C-2B6A-4B20-BBFE-2EC178A15A3D}" type="parTrans" cxnId="{0AD7AB9A-A24D-472C-B6F9-1B5A8BE6EF41}">
      <dgm:prSet/>
      <dgm:spPr/>
      <dgm:t>
        <a:bodyPr/>
        <a:lstStyle/>
        <a:p>
          <a:endParaRPr lang="en-US"/>
        </a:p>
      </dgm:t>
    </dgm:pt>
    <dgm:pt modelId="{0A12B204-3750-4E4B-AF98-CDDD2B3340A0}" type="sibTrans" cxnId="{0AD7AB9A-A24D-472C-B6F9-1B5A8BE6EF41}">
      <dgm:prSet/>
      <dgm:spPr/>
      <dgm:t>
        <a:bodyPr/>
        <a:lstStyle/>
        <a:p>
          <a:endParaRPr lang="en-US"/>
        </a:p>
      </dgm:t>
    </dgm:pt>
    <dgm:pt modelId="{930B454E-F2B7-4280-A0DB-1DDCA916BDB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ইংরেজি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সাহিত্য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D15C9B-E3BE-48D8-B509-2C13906A9B47}" type="parTrans" cxnId="{133741D5-72F7-4314-AC08-7927839F6EAF}">
      <dgm:prSet/>
      <dgm:spPr/>
      <dgm:t>
        <a:bodyPr/>
        <a:lstStyle/>
        <a:p>
          <a:endParaRPr lang="en-US"/>
        </a:p>
      </dgm:t>
    </dgm:pt>
    <dgm:pt modelId="{5CEA9884-536B-4B94-8980-1B542BBC0AE6}" type="sibTrans" cxnId="{133741D5-72F7-4314-AC08-7927839F6EAF}">
      <dgm:prSet/>
      <dgm:spPr/>
      <dgm:t>
        <a:bodyPr/>
        <a:lstStyle/>
        <a:p>
          <a:endParaRPr lang="en-US"/>
        </a:p>
      </dgm:t>
    </dgm:pt>
    <dgm:pt modelId="{43641068-AA9F-4F6A-8E9E-8E0FA552F538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09922B-E1F2-46D7-9D83-D543757E216C}" type="parTrans" cxnId="{1DC13BF8-BBB4-47E7-86AC-1FB18C63203F}">
      <dgm:prSet/>
      <dgm:spPr/>
      <dgm:t>
        <a:bodyPr/>
        <a:lstStyle/>
        <a:p>
          <a:endParaRPr lang="en-US"/>
        </a:p>
      </dgm:t>
    </dgm:pt>
    <dgm:pt modelId="{45D2B621-6C26-4580-9B47-D66A935DF394}" type="sibTrans" cxnId="{1DC13BF8-BBB4-47E7-86AC-1FB18C63203F}">
      <dgm:prSet/>
      <dgm:spPr/>
      <dgm:t>
        <a:bodyPr/>
        <a:lstStyle/>
        <a:p>
          <a:endParaRPr lang="en-US"/>
        </a:p>
      </dgm:t>
    </dgm:pt>
    <dgm:pt modelId="{F71DDF03-D1BF-420E-9E65-5D1E2DCCB104}" type="pres">
      <dgm:prSet presAssocID="{188BC353-4064-435D-8A28-C56B3505834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1A641A-C23A-4ECB-8C64-01BE82C1F879}" type="pres">
      <dgm:prSet presAssocID="{C013D272-018F-4C99-A5D4-C9583A678A5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22124-7C7B-4E21-8933-7F3D95C44E03}" type="pres">
      <dgm:prSet presAssocID="{C013D272-018F-4C99-A5D4-C9583A678A54}" presName="spNode" presStyleCnt="0"/>
      <dgm:spPr/>
    </dgm:pt>
    <dgm:pt modelId="{62070F6F-44AB-4939-90A0-DCFC43E326CB}" type="pres">
      <dgm:prSet presAssocID="{6F1EDB80-C7A5-4312-BB43-66DE75A190B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35E43AD7-827A-4B82-99B7-C541EFC28CE2}" type="pres">
      <dgm:prSet presAssocID="{29B17423-F15A-4900-BEA7-71FCCBFC1F2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92DFC-596B-4A60-9AFB-80C4C439A11C}" type="pres">
      <dgm:prSet presAssocID="{29B17423-F15A-4900-BEA7-71FCCBFC1F22}" presName="spNode" presStyleCnt="0"/>
      <dgm:spPr/>
    </dgm:pt>
    <dgm:pt modelId="{9AC6CED7-FA05-4E5B-9F9F-9DF671412CB1}" type="pres">
      <dgm:prSet presAssocID="{0A12B204-3750-4E4B-AF98-CDDD2B3340A0}" presName="sibTrans" presStyleLbl="sibTrans1D1" presStyleIdx="1" presStyleCnt="4"/>
      <dgm:spPr/>
      <dgm:t>
        <a:bodyPr/>
        <a:lstStyle/>
        <a:p>
          <a:endParaRPr lang="en-US"/>
        </a:p>
      </dgm:t>
    </dgm:pt>
    <dgm:pt modelId="{B33FD639-B1B8-488A-95BC-0F89A1040D04}" type="pres">
      <dgm:prSet presAssocID="{930B454E-F2B7-4280-A0DB-1DDCA916BDB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C11DE-453F-4C3B-8284-BF9A4930A3A1}" type="pres">
      <dgm:prSet presAssocID="{930B454E-F2B7-4280-A0DB-1DDCA916BDB1}" presName="spNode" presStyleCnt="0"/>
      <dgm:spPr/>
    </dgm:pt>
    <dgm:pt modelId="{06050042-8863-42ED-AD6E-98F0620E197B}" type="pres">
      <dgm:prSet presAssocID="{5CEA9884-536B-4B94-8980-1B542BBC0AE6}" presName="sibTrans" presStyleLbl="sibTrans1D1" presStyleIdx="2" presStyleCnt="4"/>
      <dgm:spPr/>
      <dgm:t>
        <a:bodyPr/>
        <a:lstStyle/>
        <a:p>
          <a:endParaRPr lang="en-US"/>
        </a:p>
      </dgm:t>
    </dgm:pt>
    <dgm:pt modelId="{D67C9ABD-0A42-415A-A9BF-5726C7FDC969}" type="pres">
      <dgm:prSet presAssocID="{43641068-AA9F-4F6A-8E9E-8E0FA552F538}" presName="node" presStyleLbl="node1" presStyleIdx="3" presStyleCnt="4" custRadScaleRad="98681" custRadScaleInc="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F4AB-4B98-4379-B483-79DEB084A77E}" type="pres">
      <dgm:prSet presAssocID="{43641068-AA9F-4F6A-8E9E-8E0FA552F538}" presName="spNode" presStyleCnt="0"/>
      <dgm:spPr/>
    </dgm:pt>
    <dgm:pt modelId="{B073AED2-AB97-47C7-81A4-6CC0635A8F9D}" type="pres">
      <dgm:prSet presAssocID="{45D2B621-6C26-4580-9B47-D66A935DF394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3EA1CFB4-FD50-40F0-AEBE-150FF92E6D45}" type="presOf" srcId="{6F1EDB80-C7A5-4312-BB43-66DE75A190B9}" destId="{62070F6F-44AB-4939-90A0-DCFC43E326CB}" srcOrd="0" destOrd="0" presId="urn:microsoft.com/office/officeart/2005/8/layout/cycle5"/>
    <dgm:cxn modelId="{5C29B44E-4F4E-4604-A129-8E7B63E637BB}" type="presOf" srcId="{C013D272-018F-4C99-A5D4-C9583A678A54}" destId="{EC1A641A-C23A-4ECB-8C64-01BE82C1F879}" srcOrd="0" destOrd="0" presId="urn:microsoft.com/office/officeart/2005/8/layout/cycle5"/>
    <dgm:cxn modelId="{E4CBF384-5048-493E-A0C1-57A98FD8CA64}" type="presOf" srcId="{5CEA9884-536B-4B94-8980-1B542BBC0AE6}" destId="{06050042-8863-42ED-AD6E-98F0620E197B}" srcOrd="0" destOrd="0" presId="urn:microsoft.com/office/officeart/2005/8/layout/cycle5"/>
    <dgm:cxn modelId="{8FDB660F-F3F8-480D-93FD-72D8C38A0B5D}" type="presOf" srcId="{0A12B204-3750-4E4B-AF98-CDDD2B3340A0}" destId="{9AC6CED7-FA05-4E5B-9F9F-9DF671412CB1}" srcOrd="0" destOrd="0" presId="urn:microsoft.com/office/officeart/2005/8/layout/cycle5"/>
    <dgm:cxn modelId="{133741D5-72F7-4314-AC08-7927839F6EAF}" srcId="{188BC353-4064-435D-8A28-C56B35058348}" destId="{930B454E-F2B7-4280-A0DB-1DDCA916BDB1}" srcOrd="2" destOrd="0" parTransId="{01D15C9B-E3BE-48D8-B509-2C13906A9B47}" sibTransId="{5CEA9884-536B-4B94-8980-1B542BBC0AE6}"/>
    <dgm:cxn modelId="{76B23EFA-C244-409A-BB1E-60349FE0A5BA}" type="presOf" srcId="{43641068-AA9F-4F6A-8E9E-8E0FA552F538}" destId="{D67C9ABD-0A42-415A-A9BF-5726C7FDC969}" srcOrd="0" destOrd="0" presId="urn:microsoft.com/office/officeart/2005/8/layout/cycle5"/>
    <dgm:cxn modelId="{A97FC9C4-EE44-4AB2-AA5D-13B548183FAA}" type="presOf" srcId="{188BC353-4064-435D-8A28-C56B35058348}" destId="{F71DDF03-D1BF-420E-9E65-5D1E2DCCB104}" srcOrd="0" destOrd="0" presId="urn:microsoft.com/office/officeart/2005/8/layout/cycle5"/>
    <dgm:cxn modelId="{1DC13BF8-BBB4-47E7-86AC-1FB18C63203F}" srcId="{188BC353-4064-435D-8A28-C56B35058348}" destId="{43641068-AA9F-4F6A-8E9E-8E0FA552F538}" srcOrd="3" destOrd="0" parTransId="{F009922B-E1F2-46D7-9D83-D543757E216C}" sibTransId="{45D2B621-6C26-4580-9B47-D66A935DF394}"/>
    <dgm:cxn modelId="{B9F8A397-86C5-4329-B625-60F977F7EEE6}" srcId="{188BC353-4064-435D-8A28-C56B35058348}" destId="{C013D272-018F-4C99-A5D4-C9583A678A54}" srcOrd="0" destOrd="0" parTransId="{DA9F5270-A72D-444A-8C50-232B509E79EF}" sibTransId="{6F1EDB80-C7A5-4312-BB43-66DE75A190B9}"/>
    <dgm:cxn modelId="{A015A4DD-E159-4904-984E-2471103B1142}" type="presOf" srcId="{29B17423-F15A-4900-BEA7-71FCCBFC1F22}" destId="{35E43AD7-827A-4B82-99B7-C541EFC28CE2}" srcOrd="0" destOrd="0" presId="urn:microsoft.com/office/officeart/2005/8/layout/cycle5"/>
    <dgm:cxn modelId="{0AD7AB9A-A24D-472C-B6F9-1B5A8BE6EF41}" srcId="{188BC353-4064-435D-8A28-C56B35058348}" destId="{29B17423-F15A-4900-BEA7-71FCCBFC1F22}" srcOrd="1" destOrd="0" parTransId="{59C5650C-2B6A-4B20-BBFE-2EC178A15A3D}" sibTransId="{0A12B204-3750-4E4B-AF98-CDDD2B3340A0}"/>
    <dgm:cxn modelId="{A889787F-77A5-4024-AE64-3FFD072C1BEF}" type="presOf" srcId="{930B454E-F2B7-4280-A0DB-1DDCA916BDB1}" destId="{B33FD639-B1B8-488A-95BC-0F89A1040D04}" srcOrd="0" destOrd="0" presId="urn:microsoft.com/office/officeart/2005/8/layout/cycle5"/>
    <dgm:cxn modelId="{B3A296DA-5E21-4C1D-8C52-DCF4285AB139}" type="presOf" srcId="{45D2B621-6C26-4580-9B47-D66A935DF394}" destId="{B073AED2-AB97-47C7-81A4-6CC0635A8F9D}" srcOrd="0" destOrd="0" presId="urn:microsoft.com/office/officeart/2005/8/layout/cycle5"/>
    <dgm:cxn modelId="{DD3533F4-F85E-4DCC-A825-3493FC486C81}" type="presParOf" srcId="{F71DDF03-D1BF-420E-9E65-5D1E2DCCB104}" destId="{EC1A641A-C23A-4ECB-8C64-01BE82C1F879}" srcOrd="0" destOrd="0" presId="urn:microsoft.com/office/officeart/2005/8/layout/cycle5"/>
    <dgm:cxn modelId="{570695DC-3D62-4A8E-AEA4-9F1FB523CDBB}" type="presParOf" srcId="{F71DDF03-D1BF-420E-9E65-5D1E2DCCB104}" destId="{CC822124-7C7B-4E21-8933-7F3D95C44E03}" srcOrd="1" destOrd="0" presId="urn:microsoft.com/office/officeart/2005/8/layout/cycle5"/>
    <dgm:cxn modelId="{C99B4F3D-FE05-4E30-9252-E68501080A02}" type="presParOf" srcId="{F71DDF03-D1BF-420E-9E65-5D1E2DCCB104}" destId="{62070F6F-44AB-4939-90A0-DCFC43E326CB}" srcOrd="2" destOrd="0" presId="urn:microsoft.com/office/officeart/2005/8/layout/cycle5"/>
    <dgm:cxn modelId="{590E8961-AB7F-4DBB-8249-EB6D5251D929}" type="presParOf" srcId="{F71DDF03-D1BF-420E-9E65-5D1E2DCCB104}" destId="{35E43AD7-827A-4B82-99B7-C541EFC28CE2}" srcOrd="3" destOrd="0" presId="urn:microsoft.com/office/officeart/2005/8/layout/cycle5"/>
    <dgm:cxn modelId="{2FAFBFB1-FAC4-4B29-9765-AC76F93BCB42}" type="presParOf" srcId="{F71DDF03-D1BF-420E-9E65-5D1E2DCCB104}" destId="{53292DFC-596B-4A60-9AFB-80C4C439A11C}" srcOrd="4" destOrd="0" presId="urn:microsoft.com/office/officeart/2005/8/layout/cycle5"/>
    <dgm:cxn modelId="{B15143EA-B762-4AFA-9AA4-8B05DAC2BFD2}" type="presParOf" srcId="{F71DDF03-D1BF-420E-9E65-5D1E2DCCB104}" destId="{9AC6CED7-FA05-4E5B-9F9F-9DF671412CB1}" srcOrd="5" destOrd="0" presId="urn:microsoft.com/office/officeart/2005/8/layout/cycle5"/>
    <dgm:cxn modelId="{BD54264C-B940-407D-8A5C-7D0016A3ACC1}" type="presParOf" srcId="{F71DDF03-D1BF-420E-9E65-5D1E2DCCB104}" destId="{B33FD639-B1B8-488A-95BC-0F89A1040D04}" srcOrd="6" destOrd="0" presId="urn:microsoft.com/office/officeart/2005/8/layout/cycle5"/>
    <dgm:cxn modelId="{1B7A83FF-A6D2-4C49-9228-5C8390E66009}" type="presParOf" srcId="{F71DDF03-D1BF-420E-9E65-5D1E2DCCB104}" destId="{71BC11DE-453F-4C3B-8284-BF9A4930A3A1}" srcOrd="7" destOrd="0" presId="urn:microsoft.com/office/officeart/2005/8/layout/cycle5"/>
    <dgm:cxn modelId="{CD61EFF1-12FD-4D9B-8BBE-3FCEE3891FC7}" type="presParOf" srcId="{F71DDF03-D1BF-420E-9E65-5D1E2DCCB104}" destId="{06050042-8863-42ED-AD6E-98F0620E197B}" srcOrd="8" destOrd="0" presId="urn:microsoft.com/office/officeart/2005/8/layout/cycle5"/>
    <dgm:cxn modelId="{A7B12EB6-BF9E-456C-9989-2BB14AD53DAA}" type="presParOf" srcId="{F71DDF03-D1BF-420E-9E65-5D1E2DCCB104}" destId="{D67C9ABD-0A42-415A-A9BF-5726C7FDC969}" srcOrd="9" destOrd="0" presId="urn:microsoft.com/office/officeart/2005/8/layout/cycle5"/>
    <dgm:cxn modelId="{891639DD-AA49-47FD-9310-A46000CCEDB1}" type="presParOf" srcId="{F71DDF03-D1BF-420E-9E65-5D1E2DCCB104}" destId="{E6B1F4AB-4B98-4379-B483-79DEB084A77E}" srcOrd="10" destOrd="0" presId="urn:microsoft.com/office/officeart/2005/8/layout/cycle5"/>
    <dgm:cxn modelId="{1A04FFFB-BFE7-4370-98F4-D104111D1662}" type="presParOf" srcId="{F71DDF03-D1BF-420E-9E65-5D1E2DCCB104}" destId="{B073AED2-AB97-47C7-81A4-6CC0635A8F9D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8BC353-4064-435D-8A28-C56B3505834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13D272-018F-4C99-A5D4-C9583A678A54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ব্যাংকিং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9F5270-A72D-444A-8C50-232B509E79EF}" type="parTrans" cxnId="{B9F8A397-86C5-4329-B625-60F977F7EEE6}">
      <dgm:prSet/>
      <dgm:spPr/>
      <dgm:t>
        <a:bodyPr/>
        <a:lstStyle/>
        <a:p>
          <a:endParaRPr lang="en-US"/>
        </a:p>
      </dgm:t>
    </dgm:pt>
    <dgm:pt modelId="{6F1EDB80-C7A5-4312-BB43-66DE75A190B9}" type="sibTrans" cxnId="{B9F8A397-86C5-4329-B625-60F977F7EEE6}">
      <dgm:prSet/>
      <dgm:spPr/>
      <dgm:t>
        <a:bodyPr/>
        <a:lstStyle/>
        <a:p>
          <a:endParaRPr lang="en-US"/>
        </a:p>
      </dgm:t>
    </dgm:pt>
    <dgm:pt modelId="{8882E578-5FE2-4ABB-BBC8-53728EAAB146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হিসাববিজ্ঞান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A3373C-76D0-4DCF-B0BB-D773449A4D2E}" type="parTrans" cxnId="{89F5B5D7-EDD2-4648-B28D-A84E91782F4D}">
      <dgm:prSet/>
      <dgm:spPr/>
      <dgm:t>
        <a:bodyPr/>
        <a:lstStyle/>
        <a:p>
          <a:endParaRPr lang="en-US"/>
        </a:p>
      </dgm:t>
    </dgm:pt>
    <dgm:pt modelId="{36C0772E-A492-4513-AAC5-C97C5F53E444}" type="sibTrans" cxnId="{89F5B5D7-EDD2-4648-B28D-A84E91782F4D}">
      <dgm:prSet/>
      <dgm:spPr/>
      <dgm:t>
        <a:bodyPr/>
        <a:lstStyle/>
        <a:p>
          <a:endParaRPr lang="en-US"/>
        </a:p>
      </dgm:t>
    </dgm:pt>
    <dgm:pt modelId="{29B17423-F15A-4900-BEA7-71FCCBFC1F22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সাহিত্য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C5650C-2B6A-4B20-BBFE-2EC178A15A3D}" type="parTrans" cxnId="{0AD7AB9A-A24D-472C-B6F9-1B5A8BE6EF41}">
      <dgm:prSet/>
      <dgm:spPr/>
      <dgm:t>
        <a:bodyPr/>
        <a:lstStyle/>
        <a:p>
          <a:endParaRPr lang="en-US"/>
        </a:p>
      </dgm:t>
    </dgm:pt>
    <dgm:pt modelId="{0A12B204-3750-4E4B-AF98-CDDD2B3340A0}" type="sibTrans" cxnId="{0AD7AB9A-A24D-472C-B6F9-1B5A8BE6EF41}">
      <dgm:prSet/>
      <dgm:spPr/>
      <dgm:t>
        <a:bodyPr/>
        <a:lstStyle/>
        <a:p>
          <a:endParaRPr lang="en-US"/>
        </a:p>
      </dgm:t>
    </dgm:pt>
    <dgm:pt modelId="{930B454E-F2B7-4280-A0DB-1DDCA916BDB1}">
      <dgm:prSet phldrT="[Text]"/>
      <dgm:spPr>
        <a:solidFill>
          <a:srgbClr val="00B050"/>
        </a:solidFill>
      </dgm:spPr>
      <dgm:t>
        <a:bodyPr/>
        <a:lstStyle/>
        <a:p>
          <a:r>
            <a:rPr lang="en-US" err="1" smtClean="0">
              <a:latin typeface="NikoshBAN" panose="02000000000000000000" pitchFamily="2" charset="0"/>
              <a:cs typeface="NikoshBAN" panose="02000000000000000000" pitchFamily="2" charset="0"/>
            </a:rPr>
            <a:t>ইংরেজি</a:t>
          </a:r>
          <a:r>
            <a:rPr lang="en-US" smtClean="0">
              <a:latin typeface="NikoshBAN" panose="02000000000000000000" pitchFamily="2" charset="0"/>
              <a:cs typeface="NikoshBAN" panose="02000000000000000000" pitchFamily="2" charset="0"/>
            </a:rPr>
            <a:t> সাহিত্য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D15C9B-E3BE-48D8-B509-2C13906A9B47}" type="parTrans" cxnId="{133741D5-72F7-4314-AC08-7927839F6EAF}">
      <dgm:prSet/>
      <dgm:spPr/>
      <dgm:t>
        <a:bodyPr/>
        <a:lstStyle/>
        <a:p>
          <a:endParaRPr lang="en-US"/>
        </a:p>
      </dgm:t>
    </dgm:pt>
    <dgm:pt modelId="{5CEA9884-536B-4B94-8980-1B542BBC0AE6}" type="sibTrans" cxnId="{133741D5-72F7-4314-AC08-7927839F6EAF}">
      <dgm:prSet/>
      <dgm:spPr/>
      <dgm:t>
        <a:bodyPr/>
        <a:lstStyle/>
        <a:p>
          <a:endParaRPr lang="en-US"/>
        </a:p>
      </dgm:t>
    </dgm:pt>
    <dgm:pt modelId="{F71DDF03-D1BF-420E-9E65-5D1E2DCCB104}" type="pres">
      <dgm:prSet presAssocID="{188BC353-4064-435D-8A28-C56B3505834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1A641A-C23A-4ECB-8C64-01BE82C1F879}" type="pres">
      <dgm:prSet presAssocID="{C013D272-018F-4C99-A5D4-C9583A678A5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22124-7C7B-4E21-8933-7F3D95C44E03}" type="pres">
      <dgm:prSet presAssocID="{C013D272-018F-4C99-A5D4-C9583A678A54}" presName="spNode" presStyleCnt="0"/>
      <dgm:spPr/>
    </dgm:pt>
    <dgm:pt modelId="{62070F6F-44AB-4939-90A0-DCFC43E326CB}" type="pres">
      <dgm:prSet presAssocID="{6F1EDB80-C7A5-4312-BB43-66DE75A190B9}" presName="sibTrans" presStyleLbl="sibTrans1D1" presStyleIdx="0" presStyleCnt="4"/>
      <dgm:spPr/>
      <dgm:t>
        <a:bodyPr/>
        <a:lstStyle/>
        <a:p>
          <a:endParaRPr lang="en-US"/>
        </a:p>
      </dgm:t>
    </dgm:pt>
    <dgm:pt modelId="{49451D8D-D3E5-4B03-B50A-E52393DB523F}" type="pres">
      <dgm:prSet presAssocID="{8882E578-5FE2-4ABB-BBC8-53728EAAB14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044B1-0875-4EA3-AB25-62A7043EF096}" type="pres">
      <dgm:prSet presAssocID="{8882E578-5FE2-4ABB-BBC8-53728EAAB146}" presName="spNode" presStyleCnt="0"/>
      <dgm:spPr/>
    </dgm:pt>
    <dgm:pt modelId="{3769DFEE-6802-4DEB-9B34-838508F341C2}" type="pres">
      <dgm:prSet presAssocID="{36C0772E-A492-4513-AAC5-C97C5F53E444}" presName="sibTrans" presStyleLbl="sibTrans1D1" presStyleIdx="1" presStyleCnt="4"/>
      <dgm:spPr/>
      <dgm:t>
        <a:bodyPr/>
        <a:lstStyle/>
        <a:p>
          <a:endParaRPr lang="en-US"/>
        </a:p>
      </dgm:t>
    </dgm:pt>
    <dgm:pt modelId="{35E43AD7-827A-4B82-99B7-C541EFC28CE2}" type="pres">
      <dgm:prSet presAssocID="{29B17423-F15A-4900-BEA7-71FCCBFC1F2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92DFC-596B-4A60-9AFB-80C4C439A11C}" type="pres">
      <dgm:prSet presAssocID="{29B17423-F15A-4900-BEA7-71FCCBFC1F22}" presName="spNode" presStyleCnt="0"/>
      <dgm:spPr/>
    </dgm:pt>
    <dgm:pt modelId="{9AC6CED7-FA05-4E5B-9F9F-9DF671412CB1}" type="pres">
      <dgm:prSet presAssocID="{0A12B204-3750-4E4B-AF98-CDDD2B3340A0}" presName="sibTrans" presStyleLbl="sibTrans1D1" presStyleIdx="2" presStyleCnt="4"/>
      <dgm:spPr/>
      <dgm:t>
        <a:bodyPr/>
        <a:lstStyle/>
        <a:p>
          <a:endParaRPr lang="en-US"/>
        </a:p>
      </dgm:t>
    </dgm:pt>
    <dgm:pt modelId="{B33FD639-B1B8-488A-95BC-0F89A1040D04}" type="pres">
      <dgm:prSet presAssocID="{930B454E-F2B7-4280-A0DB-1DDCA916BDB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C11DE-453F-4C3B-8284-BF9A4930A3A1}" type="pres">
      <dgm:prSet presAssocID="{930B454E-F2B7-4280-A0DB-1DDCA916BDB1}" presName="spNode" presStyleCnt="0"/>
      <dgm:spPr/>
    </dgm:pt>
    <dgm:pt modelId="{06050042-8863-42ED-AD6E-98F0620E197B}" type="pres">
      <dgm:prSet presAssocID="{5CEA9884-536B-4B94-8980-1B542BBC0AE6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2BCC3C27-571C-4776-B3B8-4CB19C00778C}" type="presOf" srcId="{C013D272-018F-4C99-A5D4-C9583A678A54}" destId="{EC1A641A-C23A-4ECB-8C64-01BE82C1F879}" srcOrd="0" destOrd="0" presId="urn:microsoft.com/office/officeart/2005/8/layout/cycle5"/>
    <dgm:cxn modelId="{34C197D3-B66B-47D6-B41A-30298864B54F}" type="presOf" srcId="{0A12B204-3750-4E4B-AF98-CDDD2B3340A0}" destId="{9AC6CED7-FA05-4E5B-9F9F-9DF671412CB1}" srcOrd="0" destOrd="0" presId="urn:microsoft.com/office/officeart/2005/8/layout/cycle5"/>
    <dgm:cxn modelId="{98A84AC4-0F63-4BFC-A587-7F02F084FAF5}" type="presOf" srcId="{29B17423-F15A-4900-BEA7-71FCCBFC1F22}" destId="{35E43AD7-827A-4B82-99B7-C541EFC28CE2}" srcOrd="0" destOrd="0" presId="urn:microsoft.com/office/officeart/2005/8/layout/cycle5"/>
    <dgm:cxn modelId="{03862538-3FF8-4F8E-8E81-F7E5133B2D20}" type="presOf" srcId="{6F1EDB80-C7A5-4312-BB43-66DE75A190B9}" destId="{62070F6F-44AB-4939-90A0-DCFC43E326CB}" srcOrd="0" destOrd="0" presId="urn:microsoft.com/office/officeart/2005/8/layout/cycle5"/>
    <dgm:cxn modelId="{133741D5-72F7-4314-AC08-7927839F6EAF}" srcId="{188BC353-4064-435D-8A28-C56B35058348}" destId="{930B454E-F2B7-4280-A0DB-1DDCA916BDB1}" srcOrd="3" destOrd="0" parTransId="{01D15C9B-E3BE-48D8-B509-2C13906A9B47}" sibTransId="{5CEA9884-536B-4B94-8980-1B542BBC0AE6}"/>
    <dgm:cxn modelId="{929DE2C5-A417-4EB5-B4BF-AEBC021F9707}" type="presOf" srcId="{36C0772E-A492-4513-AAC5-C97C5F53E444}" destId="{3769DFEE-6802-4DEB-9B34-838508F341C2}" srcOrd="0" destOrd="0" presId="urn:microsoft.com/office/officeart/2005/8/layout/cycle5"/>
    <dgm:cxn modelId="{B9F8A397-86C5-4329-B625-60F977F7EEE6}" srcId="{188BC353-4064-435D-8A28-C56B35058348}" destId="{C013D272-018F-4C99-A5D4-C9583A678A54}" srcOrd="0" destOrd="0" parTransId="{DA9F5270-A72D-444A-8C50-232B509E79EF}" sibTransId="{6F1EDB80-C7A5-4312-BB43-66DE75A190B9}"/>
    <dgm:cxn modelId="{2E935697-2F01-4D69-93F6-06B8681D91F1}" type="presOf" srcId="{930B454E-F2B7-4280-A0DB-1DDCA916BDB1}" destId="{B33FD639-B1B8-488A-95BC-0F89A1040D04}" srcOrd="0" destOrd="0" presId="urn:microsoft.com/office/officeart/2005/8/layout/cycle5"/>
    <dgm:cxn modelId="{33F038E9-D52B-4D1C-A4D6-7A53478FFD65}" type="presOf" srcId="{8882E578-5FE2-4ABB-BBC8-53728EAAB146}" destId="{49451D8D-D3E5-4B03-B50A-E52393DB523F}" srcOrd="0" destOrd="0" presId="urn:microsoft.com/office/officeart/2005/8/layout/cycle5"/>
    <dgm:cxn modelId="{DE455111-C3FD-42F5-BC5B-29E902AE9AB5}" type="presOf" srcId="{188BC353-4064-435D-8A28-C56B35058348}" destId="{F71DDF03-D1BF-420E-9E65-5D1E2DCCB104}" srcOrd="0" destOrd="0" presId="urn:microsoft.com/office/officeart/2005/8/layout/cycle5"/>
    <dgm:cxn modelId="{0AD7AB9A-A24D-472C-B6F9-1B5A8BE6EF41}" srcId="{188BC353-4064-435D-8A28-C56B35058348}" destId="{29B17423-F15A-4900-BEA7-71FCCBFC1F22}" srcOrd="2" destOrd="0" parTransId="{59C5650C-2B6A-4B20-BBFE-2EC178A15A3D}" sibTransId="{0A12B204-3750-4E4B-AF98-CDDD2B3340A0}"/>
    <dgm:cxn modelId="{89F5B5D7-EDD2-4648-B28D-A84E91782F4D}" srcId="{188BC353-4064-435D-8A28-C56B35058348}" destId="{8882E578-5FE2-4ABB-BBC8-53728EAAB146}" srcOrd="1" destOrd="0" parTransId="{16A3373C-76D0-4DCF-B0BB-D773449A4D2E}" sibTransId="{36C0772E-A492-4513-AAC5-C97C5F53E444}"/>
    <dgm:cxn modelId="{CC583EF1-F196-4ABB-A980-752C5E743F20}" type="presOf" srcId="{5CEA9884-536B-4B94-8980-1B542BBC0AE6}" destId="{06050042-8863-42ED-AD6E-98F0620E197B}" srcOrd="0" destOrd="0" presId="urn:microsoft.com/office/officeart/2005/8/layout/cycle5"/>
    <dgm:cxn modelId="{921CAA6C-1669-4C15-AE07-9EBE419007EC}" type="presParOf" srcId="{F71DDF03-D1BF-420E-9E65-5D1E2DCCB104}" destId="{EC1A641A-C23A-4ECB-8C64-01BE82C1F879}" srcOrd="0" destOrd="0" presId="urn:microsoft.com/office/officeart/2005/8/layout/cycle5"/>
    <dgm:cxn modelId="{8AB74101-04FF-4ED7-A91F-4AFA80A9A046}" type="presParOf" srcId="{F71DDF03-D1BF-420E-9E65-5D1E2DCCB104}" destId="{CC822124-7C7B-4E21-8933-7F3D95C44E03}" srcOrd="1" destOrd="0" presId="urn:microsoft.com/office/officeart/2005/8/layout/cycle5"/>
    <dgm:cxn modelId="{4836A938-2A3D-4A9D-9CBD-01BD1B380E36}" type="presParOf" srcId="{F71DDF03-D1BF-420E-9E65-5D1E2DCCB104}" destId="{62070F6F-44AB-4939-90A0-DCFC43E326CB}" srcOrd="2" destOrd="0" presId="urn:microsoft.com/office/officeart/2005/8/layout/cycle5"/>
    <dgm:cxn modelId="{5A04C393-3E2F-42F5-ABB4-1BC203F4E416}" type="presParOf" srcId="{F71DDF03-D1BF-420E-9E65-5D1E2DCCB104}" destId="{49451D8D-D3E5-4B03-B50A-E52393DB523F}" srcOrd="3" destOrd="0" presId="urn:microsoft.com/office/officeart/2005/8/layout/cycle5"/>
    <dgm:cxn modelId="{174CD4A6-268C-417C-B130-1DA5CDE6BDE2}" type="presParOf" srcId="{F71DDF03-D1BF-420E-9E65-5D1E2DCCB104}" destId="{FD4044B1-0875-4EA3-AB25-62A7043EF096}" srcOrd="4" destOrd="0" presId="urn:microsoft.com/office/officeart/2005/8/layout/cycle5"/>
    <dgm:cxn modelId="{11CD05F2-65D5-4FE8-823E-859D00481D7F}" type="presParOf" srcId="{F71DDF03-D1BF-420E-9E65-5D1E2DCCB104}" destId="{3769DFEE-6802-4DEB-9B34-838508F341C2}" srcOrd="5" destOrd="0" presId="urn:microsoft.com/office/officeart/2005/8/layout/cycle5"/>
    <dgm:cxn modelId="{F89C9275-FB40-4120-BD26-8571DA0D4DB7}" type="presParOf" srcId="{F71DDF03-D1BF-420E-9E65-5D1E2DCCB104}" destId="{35E43AD7-827A-4B82-99B7-C541EFC28CE2}" srcOrd="6" destOrd="0" presId="urn:microsoft.com/office/officeart/2005/8/layout/cycle5"/>
    <dgm:cxn modelId="{DB4B265F-637C-415E-9526-1360A33E526E}" type="presParOf" srcId="{F71DDF03-D1BF-420E-9E65-5D1E2DCCB104}" destId="{53292DFC-596B-4A60-9AFB-80C4C439A11C}" srcOrd="7" destOrd="0" presId="urn:microsoft.com/office/officeart/2005/8/layout/cycle5"/>
    <dgm:cxn modelId="{F07ED262-3075-4DF3-A8BA-2D8D56F8BD9C}" type="presParOf" srcId="{F71DDF03-D1BF-420E-9E65-5D1E2DCCB104}" destId="{9AC6CED7-FA05-4E5B-9F9F-9DF671412CB1}" srcOrd="8" destOrd="0" presId="urn:microsoft.com/office/officeart/2005/8/layout/cycle5"/>
    <dgm:cxn modelId="{BC807C48-CCD4-4694-B8F5-469DE37A6A5E}" type="presParOf" srcId="{F71DDF03-D1BF-420E-9E65-5D1E2DCCB104}" destId="{B33FD639-B1B8-488A-95BC-0F89A1040D04}" srcOrd="9" destOrd="0" presId="urn:microsoft.com/office/officeart/2005/8/layout/cycle5"/>
    <dgm:cxn modelId="{72D56D47-DBC5-4E19-BF6F-599654AB33E2}" type="presParOf" srcId="{F71DDF03-D1BF-420E-9E65-5D1E2DCCB104}" destId="{71BC11DE-453F-4C3B-8284-BF9A4930A3A1}" srcOrd="10" destOrd="0" presId="urn:microsoft.com/office/officeart/2005/8/layout/cycle5"/>
    <dgm:cxn modelId="{2870FB21-BD6B-49F6-9FBA-B45414BA2F6C}" type="presParOf" srcId="{F71DDF03-D1BF-420E-9E65-5D1E2DCCB104}" destId="{06050042-8863-42ED-AD6E-98F0620E197B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8BC353-4064-435D-8A28-C56B3505834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13D272-018F-4C99-A5D4-C9583A678A54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পদার্থবিজ্ঞান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9F5270-A72D-444A-8C50-232B509E79EF}" type="parTrans" cxnId="{B9F8A397-86C5-4329-B625-60F977F7EEE6}">
      <dgm:prSet/>
      <dgm:spPr/>
      <dgm:t>
        <a:bodyPr/>
        <a:lstStyle/>
        <a:p>
          <a:endParaRPr lang="en-US"/>
        </a:p>
      </dgm:t>
    </dgm:pt>
    <dgm:pt modelId="{6F1EDB80-C7A5-4312-BB43-66DE75A190B9}" type="sibTrans" cxnId="{B9F8A397-86C5-4329-B625-60F977F7EEE6}">
      <dgm:prSet/>
      <dgm:spPr/>
      <dgm:t>
        <a:bodyPr/>
        <a:lstStyle/>
        <a:p>
          <a:endParaRPr lang="en-US"/>
        </a:p>
      </dgm:t>
    </dgm:pt>
    <dgm:pt modelId="{8882E578-5FE2-4ABB-BBC8-53728EAAB146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রসায়ন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A3373C-76D0-4DCF-B0BB-D773449A4D2E}" type="parTrans" cxnId="{89F5B5D7-EDD2-4648-B28D-A84E91782F4D}">
      <dgm:prSet/>
      <dgm:spPr/>
      <dgm:t>
        <a:bodyPr/>
        <a:lstStyle/>
        <a:p>
          <a:endParaRPr lang="en-US"/>
        </a:p>
      </dgm:t>
    </dgm:pt>
    <dgm:pt modelId="{36C0772E-A492-4513-AAC5-C97C5F53E444}" type="sibTrans" cxnId="{89F5B5D7-EDD2-4648-B28D-A84E91782F4D}">
      <dgm:prSet/>
      <dgm:spPr/>
      <dgm:t>
        <a:bodyPr/>
        <a:lstStyle/>
        <a:p>
          <a:endParaRPr lang="en-US"/>
        </a:p>
      </dgm:t>
    </dgm:pt>
    <dgm:pt modelId="{29B17423-F15A-4900-BEA7-71FCCBFC1F22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সাহিত্য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C5650C-2B6A-4B20-BBFE-2EC178A15A3D}" type="parTrans" cxnId="{0AD7AB9A-A24D-472C-B6F9-1B5A8BE6EF41}">
      <dgm:prSet/>
      <dgm:spPr/>
      <dgm:t>
        <a:bodyPr/>
        <a:lstStyle/>
        <a:p>
          <a:endParaRPr lang="en-US"/>
        </a:p>
      </dgm:t>
    </dgm:pt>
    <dgm:pt modelId="{0A12B204-3750-4E4B-AF98-CDDD2B3340A0}" type="sibTrans" cxnId="{0AD7AB9A-A24D-472C-B6F9-1B5A8BE6EF41}">
      <dgm:prSet/>
      <dgm:spPr/>
      <dgm:t>
        <a:bodyPr/>
        <a:lstStyle/>
        <a:p>
          <a:endParaRPr lang="en-US"/>
        </a:p>
      </dgm:t>
    </dgm:pt>
    <dgm:pt modelId="{930B454E-F2B7-4280-A0DB-1DDCA916BDB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ইংরেজি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সাহিত্য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D15C9B-E3BE-48D8-B509-2C13906A9B47}" type="parTrans" cxnId="{133741D5-72F7-4314-AC08-7927839F6EAF}">
      <dgm:prSet/>
      <dgm:spPr/>
      <dgm:t>
        <a:bodyPr/>
        <a:lstStyle/>
        <a:p>
          <a:endParaRPr lang="en-US"/>
        </a:p>
      </dgm:t>
    </dgm:pt>
    <dgm:pt modelId="{5CEA9884-536B-4B94-8980-1B542BBC0AE6}" type="sibTrans" cxnId="{133741D5-72F7-4314-AC08-7927839F6EAF}">
      <dgm:prSet/>
      <dgm:spPr/>
      <dgm:t>
        <a:bodyPr/>
        <a:lstStyle/>
        <a:p>
          <a:endParaRPr lang="en-US"/>
        </a:p>
      </dgm:t>
    </dgm:pt>
    <dgm:pt modelId="{43641068-AA9F-4F6A-8E9E-8E0FA552F538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চিকিৎসা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বিজ্ঞান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09922B-E1F2-46D7-9D83-D543757E216C}" type="parTrans" cxnId="{1DC13BF8-BBB4-47E7-86AC-1FB18C63203F}">
      <dgm:prSet/>
      <dgm:spPr/>
      <dgm:t>
        <a:bodyPr/>
        <a:lstStyle/>
        <a:p>
          <a:endParaRPr lang="en-US"/>
        </a:p>
      </dgm:t>
    </dgm:pt>
    <dgm:pt modelId="{45D2B621-6C26-4580-9B47-D66A935DF394}" type="sibTrans" cxnId="{1DC13BF8-BBB4-47E7-86AC-1FB18C63203F}">
      <dgm:prSet/>
      <dgm:spPr/>
      <dgm:t>
        <a:bodyPr/>
        <a:lstStyle/>
        <a:p>
          <a:endParaRPr lang="en-US"/>
        </a:p>
      </dgm:t>
    </dgm:pt>
    <dgm:pt modelId="{F71DDF03-D1BF-420E-9E65-5D1E2DCCB104}" type="pres">
      <dgm:prSet presAssocID="{188BC353-4064-435D-8A28-C56B3505834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1A641A-C23A-4ECB-8C64-01BE82C1F879}" type="pres">
      <dgm:prSet presAssocID="{C013D272-018F-4C99-A5D4-C9583A678A54}" presName="node" presStyleLbl="node1" presStyleIdx="0" presStyleCnt="5" custRadScaleRad="100028" custRadScaleInc="5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22124-7C7B-4E21-8933-7F3D95C44E03}" type="pres">
      <dgm:prSet presAssocID="{C013D272-018F-4C99-A5D4-C9583A678A54}" presName="spNode" presStyleCnt="0"/>
      <dgm:spPr/>
    </dgm:pt>
    <dgm:pt modelId="{62070F6F-44AB-4939-90A0-DCFC43E326CB}" type="pres">
      <dgm:prSet presAssocID="{6F1EDB80-C7A5-4312-BB43-66DE75A190B9}" presName="sibTrans" presStyleLbl="sibTrans1D1" presStyleIdx="0" presStyleCnt="5"/>
      <dgm:spPr/>
      <dgm:t>
        <a:bodyPr/>
        <a:lstStyle/>
        <a:p>
          <a:endParaRPr lang="en-US"/>
        </a:p>
      </dgm:t>
    </dgm:pt>
    <dgm:pt modelId="{49451D8D-D3E5-4B03-B50A-E52393DB523F}" type="pres">
      <dgm:prSet presAssocID="{8882E578-5FE2-4ABB-BBC8-53728EAAB146}" presName="node" presStyleLbl="node1" presStyleIdx="1" presStyleCnt="5" custRadScaleRad="102270" custRadScaleInc="1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044B1-0875-4EA3-AB25-62A7043EF096}" type="pres">
      <dgm:prSet presAssocID="{8882E578-5FE2-4ABB-BBC8-53728EAAB146}" presName="spNode" presStyleCnt="0"/>
      <dgm:spPr/>
    </dgm:pt>
    <dgm:pt modelId="{3769DFEE-6802-4DEB-9B34-838508F341C2}" type="pres">
      <dgm:prSet presAssocID="{36C0772E-A492-4513-AAC5-C97C5F53E44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35E43AD7-827A-4B82-99B7-C541EFC28CE2}" type="pres">
      <dgm:prSet presAssocID="{29B17423-F15A-4900-BEA7-71FCCBFC1F22}" presName="node" presStyleLbl="node1" presStyleIdx="2" presStyleCnt="5" custRadScaleRad="101420" custRadScaleInc="-45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292DFC-596B-4A60-9AFB-80C4C439A11C}" type="pres">
      <dgm:prSet presAssocID="{29B17423-F15A-4900-BEA7-71FCCBFC1F22}" presName="spNode" presStyleCnt="0"/>
      <dgm:spPr/>
    </dgm:pt>
    <dgm:pt modelId="{9AC6CED7-FA05-4E5B-9F9F-9DF671412CB1}" type="pres">
      <dgm:prSet presAssocID="{0A12B204-3750-4E4B-AF98-CDDD2B3340A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B33FD639-B1B8-488A-95BC-0F89A1040D04}" type="pres">
      <dgm:prSet presAssocID="{930B454E-F2B7-4280-A0DB-1DDCA916BDB1}" presName="node" presStyleLbl="node1" presStyleIdx="3" presStyleCnt="5" custRadScaleRad="98617" custRadScaleInc="-4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C11DE-453F-4C3B-8284-BF9A4930A3A1}" type="pres">
      <dgm:prSet presAssocID="{930B454E-F2B7-4280-A0DB-1DDCA916BDB1}" presName="spNode" presStyleCnt="0"/>
      <dgm:spPr/>
    </dgm:pt>
    <dgm:pt modelId="{06050042-8863-42ED-AD6E-98F0620E197B}" type="pres">
      <dgm:prSet presAssocID="{5CEA9884-536B-4B94-8980-1B542BBC0AE6}" presName="sibTrans" presStyleLbl="sibTrans1D1" presStyleIdx="3" presStyleCnt="5"/>
      <dgm:spPr/>
      <dgm:t>
        <a:bodyPr/>
        <a:lstStyle/>
        <a:p>
          <a:endParaRPr lang="en-US"/>
        </a:p>
      </dgm:t>
    </dgm:pt>
    <dgm:pt modelId="{D67C9ABD-0A42-415A-A9BF-5726C7FDC969}" type="pres">
      <dgm:prSet presAssocID="{43641068-AA9F-4F6A-8E9E-8E0FA552F538}" presName="node" presStyleLbl="node1" presStyleIdx="4" presStyleCnt="5" custRadScaleRad="98681" custRadScaleInc="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1F4AB-4B98-4379-B483-79DEB084A77E}" type="pres">
      <dgm:prSet presAssocID="{43641068-AA9F-4F6A-8E9E-8E0FA552F538}" presName="spNode" presStyleCnt="0"/>
      <dgm:spPr/>
    </dgm:pt>
    <dgm:pt modelId="{B073AED2-AB97-47C7-81A4-6CC0635A8F9D}" type="pres">
      <dgm:prSet presAssocID="{45D2B621-6C26-4580-9B47-D66A935DF394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D760A579-A088-4986-9EF7-10DA70C426C4}" type="presOf" srcId="{8882E578-5FE2-4ABB-BBC8-53728EAAB146}" destId="{49451D8D-D3E5-4B03-B50A-E52393DB523F}" srcOrd="0" destOrd="0" presId="urn:microsoft.com/office/officeart/2005/8/layout/cycle5"/>
    <dgm:cxn modelId="{0E844928-46CE-48CF-8F67-68DDC6D9E3B6}" type="presOf" srcId="{45D2B621-6C26-4580-9B47-D66A935DF394}" destId="{B073AED2-AB97-47C7-81A4-6CC0635A8F9D}" srcOrd="0" destOrd="0" presId="urn:microsoft.com/office/officeart/2005/8/layout/cycle5"/>
    <dgm:cxn modelId="{8EB413CF-3283-46A8-A16A-4E7470F1A7A7}" type="presOf" srcId="{930B454E-F2B7-4280-A0DB-1DDCA916BDB1}" destId="{B33FD639-B1B8-488A-95BC-0F89A1040D04}" srcOrd="0" destOrd="0" presId="urn:microsoft.com/office/officeart/2005/8/layout/cycle5"/>
    <dgm:cxn modelId="{24CB58E0-6C96-46D9-8078-894BE54C370A}" type="presOf" srcId="{C013D272-018F-4C99-A5D4-C9583A678A54}" destId="{EC1A641A-C23A-4ECB-8C64-01BE82C1F879}" srcOrd="0" destOrd="0" presId="urn:microsoft.com/office/officeart/2005/8/layout/cycle5"/>
    <dgm:cxn modelId="{133741D5-72F7-4314-AC08-7927839F6EAF}" srcId="{188BC353-4064-435D-8A28-C56B35058348}" destId="{930B454E-F2B7-4280-A0DB-1DDCA916BDB1}" srcOrd="3" destOrd="0" parTransId="{01D15C9B-E3BE-48D8-B509-2C13906A9B47}" sibTransId="{5CEA9884-536B-4B94-8980-1B542BBC0AE6}"/>
    <dgm:cxn modelId="{85D1417D-7ADD-4994-BAF1-8DC509B47345}" type="presOf" srcId="{6F1EDB80-C7A5-4312-BB43-66DE75A190B9}" destId="{62070F6F-44AB-4939-90A0-DCFC43E326CB}" srcOrd="0" destOrd="0" presId="urn:microsoft.com/office/officeart/2005/8/layout/cycle5"/>
    <dgm:cxn modelId="{1DC13BF8-BBB4-47E7-86AC-1FB18C63203F}" srcId="{188BC353-4064-435D-8A28-C56B35058348}" destId="{43641068-AA9F-4F6A-8E9E-8E0FA552F538}" srcOrd="4" destOrd="0" parTransId="{F009922B-E1F2-46D7-9D83-D543757E216C}" sibTransId="{45D2B621-6C26-4580-9B47-D66A935DF394}"/>
    <dgm:cxn modelId="{B9F8A397-86C5-4329-B625-60F977F7EEE6}" srcId="{188BC353-4064-435D-8A28-C56B35058348}" destId="{C013D272-018F-4C99-A5D4-C9583A678A54}" srcOrd="0" destOrd="0" parTransId="{DA9F5270-A72D-444A-8C50-232B509E79EF}" sibTransId="{6F1EDB80-C7A5-4312-BB43-66DE75A190B9}"/>
    <dgm:cxn modelId="{8718C675-74EA-44C7-A329-EB43C37C54FB}" type="presOf" srcId="{5CEA9884-536B-4B94-8980-1B542BBC0AE6}" destId="{06050042-8863-42ED-AD6E-98F0620E197B}" srcOrd="0" destOrd="0" presId="urn:microsoft.com/office/officeart/2005/8/layout/cycle5"/>
    <dgm:cxn modelId="{FFF06870-CE43-4645-B496-C125418BAA6B}" type="presOf" srcId="{188BC353-4064-435D-8A28-C56B35058348}" destId="{F71DDF03-D1BF-420E-9E65-5D1E2DCCB104}" srcOrd="0" destOrd="0" presId="urn:microsoft.com/office/officeart/2005/8/layout/cycle5"/>
    <dgm:cxn modelId="{7C4DADF3-97AB-4304-B76B-F0B343BF02EF}" type="presOf" srcId="{0A12B204-3750-4E4B-AF98-CDDD2B3340A0}" destId="{9AC6CED7-FA05-4E5B-9F9F-9DF671412CB1}" srcOrd="0" destOrd="0" presId="urn:microsoft.com/office/officeart/2005/8/layout/cycle5"/>
    <dgm:cxn modelId="{C1EB41CD-5680-40DD-9F9A-5DB0DA5E57CA}" type="presOf" srcId="{36C0772E-A492-4513-AAC5-C97C5F53E444}" destId="{3769DFEE-6802-4DEB-9B34-838508F341C2}" srcOrd="0" destOrd="0" presId="urn:microsoft.com/office/officeart/2005/8/layout/cycle5"/>
    <dgm:cxn modelId="{43751A98-2974-4F09-BDD5-AE63FCCAD4B2}" type="presOf" srcId="{43641068-AA9F-4F6A-8E9E-8E0FA552F538}" destId="{D67C9ABD-0A42-415A-A9BF-5726C7FDC969}" srcOrd="0" destOrd="0" presId="urn:microsoft.com/office/officeart/2005/8/layout/cycle5"/>
    <dgm:cxn modelId="{0AD7AB9A-A24D-472C-B6F9-1B5A8BE6EF41}" srcId="{188BC353-4064-435D-8A28-C56B35058348}" destId="{29B17423-F15A-4900-BEA7-71FCCBFC1F22}" srcOrd="2" destOrd="0" parTransId="{59C5650C-2B6A-4B20-BBFE-2EC178A15A3D}" sibTransId="{0A12B204-3750-4E4B-AF98-CDDD2B3340A0}"/>
    <dgm:cxn modelId="{89F5B5D7-EDD2-4648-B28D-A84E91782F4D}" srcId="{188BC353-4064-435D-8A28-C56B35058348}" destId="{8882E578-5FE2-4ABB-BBC8-53728EAAB146}" srcOrd="1" destOrd="0" parTransId="{16A3373C-76D0-4DCF-B0BB-D773449A4D2E}" sibTransId="{36C0772E-A492-4513-AAC5-C97C5F53E444}"/>
    <dgm:cxn modelId="{55DA28E6-502C-4C1F-9977-D4F9E35B123A}" type="presOf" srcId="{29B17423-F15A-4900-BEA7-71FCCBFC1F22}" destId="{35E43AD7-827A-4B82-99B7-C541EFC28CE2}" srcOrd="0" destOrd="0" presId="urn:microsoft.com/office/officeart/2005/8/layout/cycle5"/>
    <dgm:cxn modelId="{22E099A6-8B28-4EFB-83FB-F2075090668A}" type="presParOf" srcId="{F71DDF03-D1BF-420E-9E65-5D1E2DCCB104}" destId="{EC1A641A-C23A-4ECB-8C64-01BE82C1F879}" srcOrd="0" destOrd="0" presId="urn:microsoft.com/office/officeart/2005/8/layout/cycle5"/>
    <dgm:cxn modelId="{D9A290B4-D0F0-4E0B-97C4-AA681008FD81}" type="presParOf" srcId="{F71DDF03-D1BF-420E-9E65-5D1E2DCCB104}" destId="{CC822124-7C7B-4E21-8933-7F3D95C44E03}" srcOrd="1" destOrd="0" presId="urn:microsoft.com/office/officeart/2005/8/layout/cycle5"/>
    <dgm:cxn modelId="{C296D6CE-6942-444C-A42C-A17B05A01097}" type="presParOf" srcId="{F71DDF03-D1BF-420E-9E65-5D1E2DCCB104}" destId="{62070F6F-44AB-4939-90A0-DCFC43E326CB}" srcOrd="2" destOrd="0" presId="urn:microsoft.com/office/officeart/2005/8/layout/cycle5"/>
    <dgm:cxn modelId="{C75CA226-A12E-4D1C-9F84-A270B1FAC986}" type="presParOf" srcId="{F71DDF03-D1BF-420E-9E65-5D1E2DCCB104}" destId="{49451D8D-D3E5-4B03-B50A-E52393DB523F}" srcOrd="3" destOrd="0" presId="urn:microsoft.com/office/officeart/2005/8/layout/cycle5"/>
    <dgm:cxn modelId="{313D3268-9A09-4696-B700-43DBA01E68E4}" type="presParOf" srcId="{F71DDF03-D1BF-420E-9E65-5D1E2DCCB104}" destId="{FD4044B1-0875-4EA3-AB25-62A7043EF096}" srcOrd="4" destOrd="0" presId="urn:microsoft.com/office/officeart/2005/8/layout/cycle5"/>
    <dgm:cxn modelId="{45F3423D-E3B3-4845-8943-1A6D186C8081}" type="presParOf" srcId="{F71DDF03-D1BF-420E-9E65-5D1E2DCCB104}" destId="{3769DFEE-6802-4DEB-9B34-838508F341C2}" srcOrd="5" destOrd="0" presId="urn:microsoft.com/office/officeart/2005/8/layout/cycle5"/>
    <dgm:cxn modelId="{1A770817-B035-436C-8F8D-8E82DF06D312}" type="presParOf" srcId="{F71DDF03-D1BF-420E-9E65-5D1E2DCCB104}" destId="{35E43AD7-827A-4B82-99B7-C541EFC28CE2}" srcOrd="6" destOrd="0" presId="urn:microsoft.com/office/officeart/2005/8/layout/cycle5"/>
    <dgm:cxn modelId="{81D92A4B-F6A4-4054-832F-53582E0D25CA}" type="presParOf" srcId="{F71DDF03-D1BF-420E-9E65-5D1E2DCCB104}" destId="{53292DFC-596B-4A60-9AFB-80C4C439A11C}" srcOrd="7" destOrd="0" presId="urn:microsoft.com/office/officeart/2005/8/layout/cycle5"/>
    <dgm:cxn modelId="{1334EAC6-6832-4ABE-95C1-004F8DB78627}" type="presParOf" srcId="{F71DDF03-D1BF-420E-9E65-5D1E2DCCB104}" destId="{9AC6CED7-FA05-4E5B-9F9F-9DF671412CB1}" srcOrd="8" destOrd="0" presId="urn:microsoft.com/office/officeart/2005/8/layout/cycle5"/>
    <dgm:cxn modelId="{F37622EA-0847-4E32-9B00-5E5E5989E972}" type="presParOf" srcId="{F71DDF03-D1BF-420E-9E65-5D1E2DCCB104}" destId="{B33FD639-B1B8-488A-95BC-0F89A1040D04}" srcOrd="9" destOrd="0" presId="urn:microsoft.com/office/officeart/2005/8/layout/cycle5"/>
    <dgm:cxn modelId="{92DCAE03-CDD0-4BCF-AC2E-7643B46CF720}" type="presParOf" srcId="{F71DDF03-D1BF-420E-9E65-5D1E2DCCB104}" destId="{71BC11DE-453F-4C3B-8284-BF9A4930A3A1}" srcOrd="10" destOrd="0" presId="urn:microsoft.com/office/officeart/2005/8/layout/cycle5"/>
    <dgm:cxn modelId="{E9A5A924-A744-4D6C-80B5-DB69C1C7BF56}" type="presParOf" srcId="{F71DDF03-D1BF-420E-9E65-5D1E2DCCB104}" destId="{06050042-8863-42ED-AD6E-98F0620E197B}" srcOrd="11" destOrd="0" presId="urn:microsoft.com/office/officeart/2005/8/layout/cycle5"/>
    <dgm:cxn modelId="{6E6DDC4A-A1A4-4FBD-8A04-BFC1059D0390}" type="presParOf" srcId="{F71DDF03-D1BF-420E-9E65-5D1E2DCCB104}" destId="{D67C9ABD-0A42-415A-A9BF-5726C7FDC969}" srcOrd="12" destOrd="0" presId="urn:microsoft.com/office/officeart/2005/8/layout/cycle5"/>
    <dgm:cxn modelId="{DC72F773-1CE4-49C7-94DB-868EFB68C295}" type="presParOf" srcId="{F71DDF03-D1BF-420E-9E65-5D1E2DCCB104}" destId="{E6B1F4AB-4B98-4379-B483-79DEB084A77E}" srcOrd="13" destOrd="0" presId="urn:microsoft.com/office/officeart/2005/8/layout/cycle5"/>
    <dgm:cxn modelId="{D37CE1A0-10F8-40F8-B754-8B7A554935A3}" type="presParOf" srcId="{F71DDF03-D1BF-420E-9E65-5D1E2DCCB104}" destId="{B073AED2-AB97-47C7-81A4-6CC0635A8F9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A641A-C23A-4ECB-8C64-01BE82C1F879}">
      <dsp:nvSpPr>
        <dsp:cNvPr id="0" name=""/>
        <dsp:cNvSpPr/>
      </dsp:nvSpPr>
      <dsp:spPr>
        <a:xfrm>
          <a:off x="3248930" y="76907"/>
          <a:ext cx="1779984" cy="1156989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পদার্থবিজ্ঞান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05410" y="133387"/>
        <a:ext cx="1667024" cy="1044029"/>
      </dsp:txXfrm>
    </dsp:sp>
    <dsp:sp modelId="{62070F6F-44AB-4939-90A0-DCFC43E326CB}">
      <dsp:nvSpPr>
        <dsp:cNvPr id="0" name=""/>
        <dsp:cNvSpPr/>
      </dsp:nvSpPr>
      <dsp:spPr>
        <a:xfrm>
          <a:off x="1838096" y="698423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406822" y="276916"/>
              </a:moveTo>
              <a:arcTo wR="2310126" hR="2310126" stAng="17900523" swAng="108826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51D8D-D3E5-4B03-B50A-E52393DB523F}">
      <dsp:nvSpPr>
        <dsp:cNvPr id="0" name=""/>
        <dsp:cNvSpPr/>
      </dsp:nvSpPr>
      <dsp:spPr>
        <a:xfrm>
          <a:off x="5371068" y="1599418"/>
          <a:ext cx="1779984" cy="1156989"/>
        </a:xfrm>
        <a:prstGeom prst="roundRect">
          <a:avLst/>
        </a:prstGeom>
        <a:solidFill>
          <a:schemeClr val="tx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রসায়ন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27548" y="1655898"/>
        <a:ext cx="1667024" cy="1044029"/>
      </dsp:txXfrm>
    </dsp:sp>
    <dsp:sp modelId="{3769DFEE-6802-4DEB-9B34-838508F341C2}">
      <dsp:nvSpPr>
        <dsp:cNvPr id="0" name=""/>
        <dsp:cNvSpPr/>
      </dsp:nvSpPr>
      <dsp:spPr>
        <a:xfrm>
          <a:off x="1766472" y="722467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20160" y="2330745"/>
              </a:moveTo>
              <a:arcTo wR="2310126" hR="2310126" stAng="21630685" swAng="136812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43AD7-827A-4B82-99B7-C541EFC28CE2}">
      <dsp:nvSpPr>
        <dsp:cNvPr id="0" name=""/>
        <dsp:cNvSpPr/>
      </dsp:nvSpPr>
      <dsp:spPr>
        <a:xfrm>
          <a:off x="4635096" y="4211710"/>
          <a:ext cx="1779984" cy="1156989"/>
        </a:xfrm>
        <a:prstGeom prst="round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সাহিত্য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91576" y="4268190"/>
        <a:ext cx="1667024" cy="1044029"/>
      </dsp:txXfrm>
    </dsp:sp>
    <dsp:sp modelId="{9AC6CED7-FA05-4E5B-9F9F-9DF671412CB1}">
      <dsp:nvSpPr>
        <dsp:cNvPr id="0" name=""/>
        <dsp:cNvSpPr/>
      </dsp:nvSpPr>
      <dsp:spPr>
        <a:xfrm>
          <a:off x="1917511" y="6342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526496" y="4610096"/>
              </a:moveTo>
              <a:arcTo wR="2310126" hR="2310126" stAng="5077542" swAng="871873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FD639-B1B8-488A-95BC-0F89A1040D04}">
      <dsp:nvSpPr>
        <dsp:cNvPr id="0" name=""/>
        <dsp:cNvSpPr/>
      </dsp:nvSpPr>
      <dsp:spPr>
        <a:xfrm>
          <a:off x="1891068" y="4255966"/>
          <a:ext cx="1779984" cy="1156989"/>
        </a:xfrm>
        <a:prstGeom prst="roundRect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ইংরেজি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সাহিত্য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47548" y="4312446"/>
        <a:ext cx="1667024" cy="1044029"/>
      </dsp:txXfrm>
    </dsp:sp>
    <dsp:sp modelId="{06050042-8863-42ED-AD6E-98F0620E197B}">
      <dsp:nvSpPr>
        <dsp:cNvPr id="0" name=""/>
        <dsp:cNvSpPr/>
      </dsp:nvSpPr>
      <dsp:spPr>
        <a:xfrm>
          <a:off x="1864280" y="784381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183565" y="3212580"/>
              </a:moveTo>
              <a:arcTo wR="2310126" hR="2310126" stAng="9420297" swAng="1330914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C9ABD-0A42-415A-A9BF-5726C7FDC969}">
      <dsp:nvSpPr>
        <dsp:cNvPr id="0" name=""/>
        <dsp:cNvSpPr/>
      </dsp:nvSpPr>
      <dsp:spPr>
        <a:xfrm>
          <a:off x="1081345" y="1681006"/>
          <a:ext cx="1779984" cy="1156989"/>
        </a:xfrm>
        <a:prstGeom prst="roundRect">
          <a:avLst/>
        </a:prstGeom>
        <a:solidFill>
          <a:schemeClr val="accent6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চিকিৎসা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বিজ্ঞান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37825" y="1737486"/>
        <a:ext cx="1667024" cy="1044029"/>
      </dsp:txXfrm>
    </dsp:sp>
    <dsp:sp modelId="{B073AED2-AB97-47C7-81A4-6CC0635A8F9D}">
      <dsp:nvSpPr>
        <dsp:cNvPr id="0" name=""/>
        <dsp:cNvSpPr/>
      </dsp:nvSpPr>
      <dsp:spPr>
        <a:xfrm>
          <a:off x="1886980" y="604320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11664" y="860223"/>
              </a:moveTo>
              <a:arcTo wR="2310126" hR="2310126" stAng="13132526" swAng="121725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A641A-C23A-4ECB-8C64-01BE82C1F879}">
      <dsp:nvSpPr>
        <dsp:cNvPr id="0" name=""/>
        <dsp:cNvSpPr/>
      </dsp:nvSpPr>
      <dsp:spPr>
        <a:xfrm>
          <a:off x="3095624" y="232"/>
          <a:ext cx="1936750" cy="1258887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অর্থনীতি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57078" y="61686"/>
        <a:ext cx="1813842" cy="1135979"/>
      </dsp:txXfrm>
    </dsp:sp>
    <dsp:sp modelId="{62070F6F-44AB-4939-90A0-DCFC43E326CB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315338" y="406915"/>
              </a:moveTo>
              <a:arcTo wR="2079657" hR="2079657" stAng="18387232" swAng="163356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43AD7-827A-4B82-99B7-C541EFC28CE2}">
      <dsp:nvSpPr>
        <dsp:cNvPr id="0" name=""/>
        <dsp:cNvSpPr/>
      </dsp:nvSpPr>
      <dsp:spPr>
        <a:xfrm>
          <a:off x="5175282" y="2079889"/>
          <a:ext cx="1936750" cy="1258887"/>
        </a:xfrm>
        <a:prstGeom prst="round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সাহিত্য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36736" y="2141343"/>
        <a:ext cx="1813842" cy="1135979"/>
      </dsp:txXfrm>
    </dsp:sp>
    <dsp:sp modelId="{9AC6CED7-FA05-4E5B-9F9F-9DF671412CB1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943720" y="3001743"/>
              </a:moveTo>
              <a:arcTo wR="2079657" hR="2079657" stAng="1579199" swAng="163356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FD639-B1B8-488A-95BC-0F89A1040D04}">
      <dsp:nvSpPr>
        <dsp:cNvPr id="0" name=""/>
        <dsp:cNvSpPr/>
      </dsp:nvSpPr>
      <dsp:spPr>
        <a:xfrm>
          <a:off x="3095625" y="4159546"/>
          <a:ext cx="1936750" cy="1258887"/>
        </a:xfrm>
        <a:prstGeom prst="roundRect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ইংরেজি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সাহিত্য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57079" y="4221000"/>
        <a:ext cx="1813842" cy="1135979"/>
      </dsp:txXfrm>
    </dsp:sp>
    <dsp:sp modelId="{06050042-8863-42ED-AD6E-98F0620E197B}">
      <dsp:nvSpPr>
        <dsp:cNvPr id="0" name=""/>
        <dsp:cNvSpPr/>
      </dsp:nvSpPr>
      <dsp:spPr>
        <a:xfrm>
          <a:off x="2018931" y="648295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815223" y="3730772"/>
              </a:moveTo>
              <a:arcTo wR="2079657" hR="2079657" stAng="7646705" swAng="161499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C9ABD-0A42-415A-A9BF-5726C7FDC969}">
      <dsp:nvSpPr>
        <dsp:cNvPr id="0" name=""/>
        <dsp:cNvSpPr/>
      </dsp:nvSpPr>
      <dsp:spPr>
        <a:xfrm>
          <a:off x="1043399" y="2078041"/>
          <a:ext cx="1936750" cy="1258887"/>
        </a:xfrm>
        <a:prstGeom prst="roundRect">
          <a:avLst/>
        </a:prstGeom>
        <a:solidFill>
          <a:schemeClr val="accent6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04853" y="2139495"/>
        <a:ext cx="1813842" cy="1135979"/>
      </dsp:txXfrm>
    </dsp:sp>
    <dsp:sp modelId="{B073AED2-AB97-47C7-81A4-6CC0635A8F9D}">
      <dsp:nvSpPr>
        <dsp:cNvPr id="0" name=""/>
        <dsp:cNvSpPr/>
      </dsp:nvSpPr>
      <dsp:spPr>
        <a:xfrm>
          <a:off x="2018998" y="611020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206100" y="1177016"/>
              </a:moveTo>
              <a:arcTo wR="2079657" hR="2079657" stAng="12343429" swAng="1610936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A641A-C23A-4ECB-8C64-01BE82C1F879}">
      <dsp:nvSpPr>
        <dsp:cNvPr id="0" name=""/>
        <dsp:cNvSpPr/>
      </dsp:nvSpPr>
      <dsp:spPr>
        <a:xfrm>
          <a:off x="3095624" y="232"/>
          <a:ext cx="1936750" cy="1258887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ব্যাংকিং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57078" y="61686"/>
        <a:ext cx="1813842" cy="1135979"/>
      </dsp:txXfrm>
    </dsp:sp>
    <dsp:sp modelId="{62070F6F-44AB-4939-90A0-DCFC43E326CB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315338" y="406915"/>
              </a:moveTo>
              <a:arcTo wR="2079657" hR="2079657" stAng="18387232" swAng="163356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51D8D-D3E5-4B03-B50A-E52393DB523F}">
      <dsp:nvSpPr>
        <dsp:cNvPr id="0" name=""/>
        <dsp:cNvSpPr/>
      </dsp:nvSpPr>
      <dsp:spPr>
        <a:xfrm>
          <a:off x="5175282" y="2079889"/>
          <a:ext cx="1936750" cy="1258887"/>
        </a:xfrm>
        <a:prstGeom prst="roundRect">
          <a:avLst/>
        </a:prstGeom>
        <a:solidFill>
          <a:schemeClr val="tx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হিসাববিজ্ঞান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36736" y="2141343"/>
        <a:ext cx="1813842" cy="1135979"/>
      </dsp:txXfrm>
    </dsp:sp>
    <dsp:sp modelId="{3769DFEE-6802-4DEB-9B34-838508F341C2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943720" y="3001743"/>
              </a:moveTo>
              <a:arcTo wR="2079657" hR="2079657" stAng="1579199" swAng="163356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43AD7-827A-4B82-99B7-C541EFC28CE2}">
      <dsp:nvSpPr>
        <dsp:cNvPr id="0" name=""/>
        <dsp:cNvSpPr/>
      </dsp:nvSpPr>
      <dsp:spPr>
        <a:xfrm>
          <a:off x="3095625" y="4159546"/>
          <a:ext cx="1936750" cy="1258887"/>
        </a:xfrm>
        <a:prstGeom prst="round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সাহিত্য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57079" y="4221000"/>
        <a:ext cx="1813842" cy="1135979"/>
      </dsp:txXfrm>
    </dsp:sp>
    <dsp:sp modelId="{9AC6CED7-FA05-4E5B-9F9F-9DF671412CB1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843976" y="3752399"/>
              </a:moveTo>
              <a:arcTo wR="2079657" hR="2079657" stAng="7587232" swAng="163356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FD639-B1B8-488A-95BC-0F89A1040D04}">
      <dsp:nvSpPr>
        <dsp:cNvPr id="0" name=""/>
        <dsp:cNvSpPr/>
      </dsp:nvSpPr>
      <dsp:spPr>
        <a:xfrm>
          <a:off x="1015967" y="2079889"/>
          <a:ext cx="1936750" cy="1258887"/>
        </a:xfrm>
        <a:prstGeom prst="roundRect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err="1" smtClean="0">
              <a:latin typeface="NikoshBAN" panose="02000000000000000000" pitchFamily="2" charset="0"/>
              <a:cs typeface="NikoshBAN" panose="02000000000000000000" pitchFamily="2" charset="0"/>
            </a:rPr>
            <a:t>ইংরেজি</a:t>
          </a:r>
          <a:r>
            <a:rPr lang="en-US" sz="3200" kern="1200" smtClean="0">
              <a:latin typeface="NikoshBAN" panose="02000000000000000000" pitchFamily="2" charset="0"/>
              <a:cs typeface="NikoshBAN" panose="02000000000000000000" pitchFamily="2" charset="0"/>
            </a:rPr>
            <a:t> সাহিত্য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77421" y="2141343"/>
        <a:ext cx="1813842" cy="1135979"/>
      </dsp:txXfrm>
    </dsp:sp>
    <dsp:sp modelId="{06050042-8863-42ED-AD6E-98F0620E197B}">
      <dsp:nvSpPr>
        <dsp:cNvPr id="0" name=""/>
        <dsp:cNvSpPr/>
      </dsp:nvSpPr>
      <dsp:spPr>
        <a:xfrm>
          <a:off x="1984342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215594" y="1157570"/>
              </a:moveTo>
              <a:arcTo wR="2079657" hR="2079657" stAng="12379199" swAng="163356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A641A-C23A-4ECB-8C64-01BE82C1F879}">
      <dsp:nvSpPr>
        <dsp:cNvPr id="0" name=""/>
        <dsp:cNvSpPr/>
      </dsp:nvSpPr>
      <dsp:spPr>
        <a:xfrm>
          <a:off x="3229097" y="3170"/>
          <a:ext cx="1779984" cy="1156989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পদার্থবিজ্ঞান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85577" y="59650"/>
        <a:ext cx="1667024" cy="1044029"/>
      </dsp:txXfrm>
    </dsp:sp>
    <dsp:sp modelId="{62070F6F-44AB-4939-90A0-DCFC43E326CB}">
      <dsp:nvSpPr>
        <dsp:cNvPr id="0" name=""/>
        <dsp:cNvSpPr/>
      </dsp:nvSpPr>
      <dsp:spPr>
        <a:xfrm>
          <a:off x="1842086" y="61831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405398" y="276149"/>
              </a:moveTo>
              <a:arcTo wR="2310126" hR="2310126" stAng="17898116" swAng="1202853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451D8D-D3E5-4B03-B50A-E52393DB523F}">
      <dsp:nvSpPr>
        <dsp:cNvPr id="0" name=""/>
        <dsp:cNvSpPr/>
      </dsp:nvSpPr>
      <dsp:spPr>
        <a:xfrm>
          <a:off x="5426143" y="1599421"/>
          <a:ext cx="1779984" cy="1156989"/>
        </a:xfrm>
        <a:prstGeom prst="roundRect">
          <a:avLst/>
        </a:prstGeom>
        <a:solidFill>
          <a:schemeClr val="tx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রসায়ন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82623" y="1655901"/>
        <a:ext cx="1667024" cy="1044029"/>
      </dsp:txXfrm>
    </dsp:sp>
    <dsp:sp modelId="{3769DFEE-6802-4DEB-9B34-838508F341C2}">
      <dsp:nvSpPr>
        <dsp:cNvPr id="0" name=""/>
        <dsp:cNvSpPr/>
      </dsp:nvSpPr>
      <dsp:spPr>
        <a:xfrm>
          <a:off x="1805424" y="563830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3340" y="2488693"/>
              </a:moveTo>
              <a:arcTo wR="2310126" hR="2310126" stAng="21865996" swAng="136264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43AD7-827A-4B82-99B7-C541EFC28CE2}">
      <dsp:nvSpPr>
        <dsp:cNvPr id="0" name=""/>
        <dsp:cNvSpPr/>
      </dsp:nvSpPr>
      <dsp:spPr>
        <a:xfrm>
          <a:off x="4586950" y="4182220"/>
          <a:ext cx="1779984" cy="1156989"/>
        </a:xfrm>
        <a:prstGeom prst="round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সাহিত্য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43430" y="4238700"/>
        <a:ext cx="1667024" cy="1044029"/>
      </dsp:txXfrm>
    </dsp:sp>
    <dsp:sp modelId="{9AC6CED7-FA05-4E5B-9F9F-9DF671412CB1}">
      <dsp:nvSpPr>
        <dsp:cNvPr id="0" name=""/>
        <dsp:cNvSpPr/>
      </dsp:nvSpPr>
      <dsp:spPr>
        <a:xfrm>
          <a:off x="1913652" y="584077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487289" y="4613448"/>
              </a:moveTo>
              <a:arcTo wR="2310126" hR="2310126" stAng="5136100" swAng="846114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FD639-B1B8-488A-95BC-0F89A1040D04}">
      <dsp:nvSpPr>
        <dsp:cNvPr id="0" name=""/>
        <dsp:cNvSpPr/>
      </dsp:nvSpPr>
      <dsp:spPr>
        <a:xfrm>
          <a:off x="1871236" y="4182211"/>
          <a:ext cx="1779984" cy="1156989"/>
        </a:xfrm>
        <a:prstGeom prst="roundRect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ইংরেজি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সাহিত্য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27716" y="4238691"/>
        <a:ext cx="1667024" cy="1044029"/>
      </dsp:txXfrm>
    </dsp:sp>
    <dsp:sp modelId="{06050042-8863-42ED-AD6E-98F0620E197B}">
      <dsp:nvSpPr>
        <dsp:cNvPr id="0" name=""/>
        <dsp:cNvSpPr/>
      </dsp:nvSpPr>
      <dsp:spPr>
        <a:xfrm>
          <a:off x="1784979" y="57053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51528" y="3358389"/>
              </a:moveTo>
              <a:arcTo wR="2310126" hR="2310126" stAng="9180854" swAng="135405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C9ABD-0A42-415A-A9BF-5726C7FDC969}">
      <dsp:nvSpPr>
        <dsp:cNvPr id="0" name=""/>
        <dsp:cNvSpPr/>
      </dsp:nvSpPr>
      <dsp:spPr>
        <a:xfrm>
          <a:off x="1006434" y="1607272"/>
          <a:ext cx="1779984" cy="1156989"/>
        </a:xfrm>
        <a:prstGeom prst="roundRect">
          <a:avLst/>
        </a:prstGeom>
        <a:solidFill>
          <a:schemeClr val="accent6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চিকিৎসা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বিজ্ঞান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62914" y="1663752"/>
        <a:ext cx="1667024" cy="1044029"/>
      </dsp:txXfrm>
    </dsp:sp>
    <dsp:sp modelId="{B073AED2-AB97-47C7-81A4-6CC0635A8F9D}">
      <dsp:nvSpPr>
        <dsp:cNvPr id="0" name=""/>
        <dsp:cNvSpPr/>
      </dsp:nvSpPr>
      <dsp:spPr>
        <a:xfrm>
          <a:off x="1804545" y="56062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38272" y="827824"/>
              </a:moveTo>
              <a:arcTo wR="2310126" hR="2310126" stAng="13194915" swAng="1247118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0CF2A-ED0B-457C-8B05-95C0EF2F08BB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9701F-C54E-4BCE-82A1-C2E8AC90F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9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পেশা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21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পেয়েছে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গুলো জোড়ায় বসে করবে। সময় নির্দিষ্ট করে দিন। সর্বশেষে শিক্ষার্থীরা কী কাজ করবে বা আপনার নির্দেশনা বুঝ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লো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কিনা যাচাই করে কাজটি করতে বলবেন।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(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পদার্থবিজ্ঞান,রসায়ন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জীব্বিজ্ঞান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)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72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1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পড়লে</a:t>
            </a:r>
            <a:r>
              <a:rPr lang="en-US" sz="1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1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1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1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1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1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এনিমেশনের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88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স্থাপতি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বিষয়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32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প্রকৌশলী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বিষয়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20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ডাক্তার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বিষয়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বিষয়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74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বৃত্তিমূলক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পেশায়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কোন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বিষয়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সঠিক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36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পারে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ডাক্তার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চাইলে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বিজ্ঞান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আইনজীবী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চাইলে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মানবিক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ইত্যাদি</a:t>
            </a:r>
            <a:r>
              <a:rPr lang="en-US" baseline="0" dirty="0" smtClean="0"/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55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8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4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01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তাঁরা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পেরেছে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উচ্চশিক্ষা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গ্রহনের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)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   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45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0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1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</a:t>
            </a:r>
            <a:r>
              <a:rPr lang="en-US" sz="1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1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পেশাগুলোতে</a:t>
            </a:r>
            <a:r>
              <a:rPr lang="en-US" sz="1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1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পেরেছে</a:t>
            </a:r>
            <a:r>
              <a:rPr lang="en-US" sz="1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24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শাখার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বিষয়গুলো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এনিমেশনের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40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মানবিক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শাখার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বিষয়গুলো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এনিমেশনের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7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ব্যবসায়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শাখার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বিষয়গুলো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এনিমেশনের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1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কারিগরি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শাখার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বিষয়গুলো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এনিমেশনের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9701F-C54E-4BCE-82A1-C2E8AC90F4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6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00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7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6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390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6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73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4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7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9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8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8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3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0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5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5A22EC5-F6A9-48D3-8A2C-790447529B5A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36122F3-25F4-4E57-8168-D5E1D3B0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60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2251" y="647456"/>
            <a:ext cx="8412480" cy="12003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স্লাইডটি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855230" y="3227463"/>
            <a:ext cx="8412480" cy="286232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'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বেন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বিয়োজন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855230" y="1951302"/>
            <a:ext cx="8412480" cy="120032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শ্রেণিকাজ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শ্রেণিকাজ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flipV="1">
            <a:off x="724619" y="316590"/>
            <a:ext cx="1069675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4619" y="362310"/>
            <a:ext cx="45719" cy="6107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724618" y="6469811"/>
            <a:ext cx="1069675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21374" y="310551"/>
            <a:ext cx="69011" cy="6159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1502507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/>
          <p:cNvSpPr/>
          <p:nvPr/>
        </p:nvSpPr>
        <p:spPr>
          <a:xfrm>
            <a:off x="5102942" y="2507226"/>
            <a:ext cx="1976284" cy="181405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961" y="265470"/>
            <a:ext cx="34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2232" y="2204462"/>
            <a:ext cx="4011562" cy="4571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2232" y="265470"/>
            <a:ext cx="1160419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2232" y="265470"/>
            <a:ext cx="45719" cy="6376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2232" y="6590581"/>
            <a:ext cx="11604198" cy="51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766430" y="265470"/>
            <a:ext cx="45719" cy="6376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1A641A-C23A-4ECB-8C64-01BE82C1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EC1A641A-C23A-4ECB-8C64-01BE82C1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EC1A641A-C23A-4ECB-8C64-01BE82C1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EC1A641A-C23A-4ECB-8C64-01BE82C1F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070F6F-44AB-4939-90A0-DCFC43E3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62070F6F-44AB-4939-90A0-DCFC43E3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62070F6F-44AB-4939-90A0-DCFC43E3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62070F6F-44AB-4939-90A0-DCFC43E326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451D8D-D3E5-4B03-B50A-E52393DB5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9451D8D-D3E5-4B03-B50A-E52393DB5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9451D8D-D3E5-4B03-B50A-E52393DB5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9451D8D-D3E5-4B03-B50A-E52393DB5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69DFEE-6802-4DEB-9B34-838508F34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3769DFEE-6802-4DEB-9B34-838508F34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769DFEE-6802-4DEB-9B34-838508F34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3769DFEE-6802-4DEB-9B34-838508F34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E43AD7-827A-4B82-99B7-C541EFC28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35E43AD7-827A-4B82-99B7-C541EFC28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35E43AD7-827A-4B82-99B7-C541EFC28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35E43AD7-827A-4B82-99B7-C541EFC28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C6CED7-FA05-4E5B-9F9F-9DF67141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9AC6CED7-FA05-4E5B-9F9F-9DF67141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9AC6CED7-FA05-4E5B-9F9F-9DF67141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AC6CED7-FA05-4E5B-9F9F-9DF671412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3FD639-B1B8-488A-95BC-0F89A1040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B33FD639-B1B8-488A-95BC-0F89A1040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33FD639-B1B8-488A-95BC-0F89A1040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33FD639-B1B8-488A-95BC-0F89A1040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050042-8863-42ED-AD6E-98F0620E1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06050042-8863-42ED-AD6E-98F0620E1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06050042-8863-42ED-AD6E-98F0620E1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06050042-8863-42ED-AD6E-98F0620E1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5411132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/>
          <p:cNvSpPr/>
          <p:nvPr/>
        </p:nvSpPr>
        <p:spPr>
          <a:xfrm>
            <a:off x="4793226" y="2507226"/>
            <a:ext cx="2286000" cy="181405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বৃত্তিমূলক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961" y="265470"/>
            <a:ext cx="34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9680" y="2158743"/>
            <a:ext cx="3642851" cy="457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3961" y="236570"/>
            <a:ext cx="11527200" cy="74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3961" y="265470"/>
            <a:ext cx="45719" cy="6376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9680" y="6590581"/>
            <a:ext cx="11481481" cy="51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11835442" y="288329"/>
            <a:ext cx="45719" cy="6302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6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1A641A-C23A-4ECB-8C64-01BE82C1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EC1A641A-C23A-4ECB-8C64-01BE82C1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EC1A641A-C23A-4ECB-8C64-01BE82C1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EC1A641A-C23A-4ECB-8C64-01BE82C1F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070F6F-44AB-4939-90A0-DCFC43E3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62070F6F-44AB-4939-90A0-DCFC43E3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62070F6F-44AB-4939-90A0-DCFC43E3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62070F6F-44AB-4939-90A0-DCFC43E326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451D8D-D3E5-4B03-B50A-E52393DB5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9451D8D-D3E5-4B03-B50A-E52393DB5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9451D8D-D3E5-4B03-B50A-E52393DB5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9451D8D-D3E5-4B03-B50A-E52393DB5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69DFEE-6802-4DEB-9B34-838508F34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3769DFEE-6802-4DEB-9B34-838508F34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769DFEE-6802-4DEB-9B34-838508F34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3769DFEE-6802-4DEB-9B34-838508F34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E43AD7-827A-4B82-99B7-C541EFC28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35E43AD7-827A-4B82-99B7-C541EFC28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35E43AD7-827A-4B82-99B7-C541EFC28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35E43AD7-827A-4B82-99B7-C541EFC28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C6CED7-FA05-4E5B-9F9F-9DF67141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9AC6CED7-FA05-4E5B-9F9F-9DF67141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9AC6CED7-FA05-4E5B-9F9F-9DF67141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AC6CED7-FA05-4E5B-9F9F-9DF671412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3FD639-B1B8-488A-95BC-0F89A1040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B33FD639-B1B8-488A-95BC-0F89A1040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33FD639-B1B8-488A-95BC-0F89A1040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33FD639-B1B8-488A-95BC-0F89A1040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050042-8863-42ED-AD6E-98F0620E1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06050042-8863-42ED-AD6E-98F0620E1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06050042-8863-42ED-AD6E-98F0620E1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06050042-8863-42ED-AD6E-98F0620E1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7C9ABD-0A42-415A-A9BF-5726C7FDC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D67C9ABD-0A42-415A-A9BF-5726C7FDC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D67C9ABD-0A42-415A-A9BF-5726C7FDC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D67C9ABD-0A42-415A-A9BF-5726C7FDC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73AED2-AB97-47C7-81A4-6CC0635A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B073AED2-AB97-47C7-81A4-6CC0635A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B073AED2-AB97-47C7-81A4-6CC0635A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B073AED2-AB97-47C7-81A4-6CC0635A8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1321" y="5582476"/>
            <a:ext cx="9345478" cy="1069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341450" y="142749"/>
            <a:ext cx="3123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4394" y="1108858"/>
            <a:ext cx="10991053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56225" y="5285640"/>
            <a:ext cx="104824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পড়াশোনা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90114" y="5240451"/>
            <a:ext cx="10916868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4393" y="213072"/>
            <a:ext cx="1096258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4394" y="241540"/>
            <a:ext cx="45719" cy="6368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4393" y="6606139"/>
            <a:ext cx="1096258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589728" y="207034"/>
            <a:ext cx="45719" cy="6444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56225" y="241540"/>
            <a:ext cx="45719" cy="6364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197087" y="258792"/>
            <a:ext cx="55823" cy="6393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03" y="1264074"/>
            <a:ext cx="5485820" cy="368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7502" y="1076570"/>
            <a:ext cx="1981104" cy="44908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2568" y="1970456"/>
            <a:ext cx="1944372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112" y="2907310"/>
            <a:ext cx="1812128" cy="5404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প্রকৌশলী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48738" y="1801686"/>
            <a:ext cx="1949868" cy="5304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17502" y="3590782"/>
            <a:ext cx="1981104" cy="57744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17503" y="2608157"/>
            <a:ext cx="1981103" cy="5404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প্রকৌশল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48738" y="4494597"/>
            <a:ext cx="1949869" cy="75090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40667" y="3879502"/>
            <a:ext cx="1768175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35623" y="4896010"/>
            <a:ext cx="183680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আইনজীবী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48507" y="1010979"/>
            <a:ext cx="201659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5266" y="2464284"/>
            <a:ext cx="1556635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3616145" y="1153469"/>
            <a:ext cx="545620" cy="3628165"/>
          </a:xfrm>
          <a:prstGeom prst="rightBrace">
            <a:avLst/>
          </a:prstGeom>
          <a:ln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02046" y="141392"/>
            <a:ext cx="10420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পড়লে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Arrow Connector 2"/>
          <p:cNvCxnSpPr>
            <a:stCxn id="12" idx="3"/>
          </p:cNvCxnSpPr>
          <p:nvPr/>
        </p:nvCxnSpPr>
        <p:spPr>
          <a:xfrm flipV="1">
            <a:off x="3598606" y="1339786"/>
            <a:ext cx="3122145" cy="727118"/>
          </a:xfrm>
          <a:prstGeom prst="straightConnector1">
            <a:avLst/>
          </a:prstGeom>
          <a:ln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3"/>
          </p:cNvCxnSpPr>
          <p:nvPr/>
        </p:nvCxnSpPr>
        <p:spPr>
          <a:xfrm>
            <a:off x="3598606" y="1301111"/>
            <a:ext cx="3252606" cy="1167794"/>
          </a:xfrm>
          <a:prstGeom prst="straightConnector1">
            <a:avLst/>
          </a:prstGeom>
          <a:ln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512289" y="3059289"/>
            <a:ext cx="3208462" cy="319582"/>
          </a:xfrm>
          <a:prstGeom prst="straightConnector1">
            <a:avLst/>
          </a:prstGeom>
          <a:ln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512289" y="3860821"/>
            <a:ext cx="3371538" cy="1253536"/>
          </a:xfrm>
          <a:prstGeom prst="straightConnector1">
            <a:avLst/>
          </a:prstGeom>
          <a:ln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2" idx="1"/>
          </p:cNvCxnSpPr>
          <p:nvPr/>
        </p:nvCxnSpPr>
        <p:spPr>
          <a:xfrm flipV="1">
            <a:off x="3174891" y="4230790"/>
            <a:ext cx="3708936" cy="566092"/>
          </a:xfrm>
          <a:prstGeom prst="straightConnector1">
            <a:avLst/>
          </a:prstGeom>
          <a:ln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22483" y="129440"/>
            <a:ext cx="1145587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2483" y="152299"/>
            <a:ext cx="45719" cy="6524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342" y="6617004"/>
            <a:ext cx="11478739" cy="54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778362" y="141392"/>
            <a:ext cx="45719" cy="651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12" y="964082"/>
            <a:ext cx="1399056" cy="8749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10"/>
          <a:stretch/>
        </p:blipFill>
        <p:spPr>
          <a:xfrm>
            <a:off x="6829010" y="1918342"/>
            <a:ext cx="1421258" cy="8636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827" y="3802187"/>
            <a:ext cx="1366440" cy="8572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87"/>
          <a:stretch/>
        </p:blipFill>
        <p:spPr>
          <a:xfrm>
            <a:off x="6852596" y="2850596"/>
            <a:ext cx="1397671" cy="8687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4" r="7798"/>
          <a:stretch/>
        </p:blipFill>
        <p:spPr>
          <a:xfrm>
            <a:off x="6926818" y="4744528"/>
            <a:ext cx="1300198" cy="992257"/>
          </a:xfrm>
          <a:prstGeom prst="rect">
            <a:avLst/>
          </a:prstGeom>
        </p:spPr>
      </p:pic>
      <p:pic>
        <p:nvPicPr>
          <p:cNvPr id="1026" name="Picture 2" descr="http://www.kalerkantho.com/assets/images/news_images/print/2014/12/15/08_16312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926" y="2408434"/>
            <a:ext cx="1252488" cy="83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35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17" grpId="0" animBg="1"/>
      <p:bldP spid="18" grpId="0" animBg="1"/>
      <p:bldP spid="6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1"/>
          <a:stretch/>
        </p:blipFill>
        <p:spPr>
          <a:xfrm>
            <a:off x="5920789" y="1398132"/>
            <a:ext cx="4438282" cy="37991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7874" y="449846"/>
            <a:ext cx="3870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62942" y="4157332"/>
            <a:ext cx="2644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স্থপতি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/>
        </p:blipFill>
        <p:spPr>
          <a:xfrm>
            <a:off x="1018359" y="1482754"/>
            <a:ext cx="4399029" cy="37145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0957" y="1935054"/>
            <a:ext cx="2405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214" y="5634855"/>
            <a:ext cx="10818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স্থপতির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প্রকৌশল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596" y="396815"/>
            <a:ext cx="1119708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4838" y="396815"/>
            <a:ext cx="51758" cy="622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4838" y="6579368"/>
            <a:ext cx="1124280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731925" y="442534"/>
            <a:ext cx="45719" cy="6136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0717" y="5364151"/>
            <a:ext cx="1121692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4838" y="1335374"/>
            <a:ext cx="1124280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02" y="1336343"/>
            <a:ext cx="8488942" cy="43087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0763" y="451945"/>
            <a:ext cx="7654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6649" y="1154684"/>
            <a:ext cx="11044322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19944" y="2845106"/>
            <a:ext cx="1995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প্রোকৌশলী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699491" y="5934555"/>
            <a:ext cx="8065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000" dirty="0"/>
          </a:p>
        </p:txBody>
      </p:sp>
      <p:sp>
        <p:nvSpPr>
          <p:cNvPr id="3" name="Rounded Rectangle 2"/>
          <p:cNvSpPr/>
          <p:nvPr/>
        </p:nvSpPr>
        <p:spPr>
          <a:xfrm>
            <a:off x="416649" y="5905582"/>
            <a:ext cx="11044322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416649" y="359936"/>
            <a:ext cx="10998603" cy="51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6649" y="404379"/>
            <a:ext cx="45719" cy="617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6649" y="6577089"/>
            <a:ext cx="1099860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15252" y="380259"/>
            <a:ext cx="45719" cy="6196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89" y="1201608"/>
            <a:ext cx="6835244" cy="45568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22428" y="308756"/>
            <a:ext cx="10047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 flipV="1">
            <a:off x="609455" y="1110169"/>
            <a:ext cx="1112203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20046" y="3259441"/>
            <a:ext cx="1552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ডাক্তা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889618" y="5813269"/>
            <a:ext cx="6530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পড়লে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 flipV="1">
            <a:off x="632315" y="5767549"/>
            <a:ext cx="11076317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6596" y="253927"/>
            <a:ext cx="110763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6596" y="253927"/>
            <a:ext cx="45719" cy="6422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86595" y="6646652"/>
            <a:ext cx="11076317" cy="65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662913" y="253927"/>
            <a:ext cx="45719" cy="6457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9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0"/>
          <a:stretch/>
        </p:blipFill>
        <p:spPr>
          <a:xfrm>
            <a:off x="2526002" y="1383085"/>
            <a:ext cx="6145619" cy="41956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125" y="400791"/>
            <a:ext cx="10954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 flipV="1">
            <a:off x="431321" y="1280470"/>
            <a:ext cx="11310353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823762" y="3461523"/>
            <a:ext cx="1887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শিক্ষকতা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0465" y="5744962"/>
            <a:ext cx="5491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পড়লে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 flipV="1">
            <a:off x="483079" y="5744962"/>
            <a:ext cx="11230404" cy="53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1321" y="320156"/>
            <a:ext cx="1126463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1321" y="372502"/>
            <a:ext cx="51758" cy="6218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5551" y="6539072"/>
            <a:ext cx="11264634" cy="69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695955" y="308509"/>
            <a:ext cx="45719" cy="6260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6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30" y="1454253"/>
            <a:ext cx="6303503" cy="431975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 flipV="1">
            <a:off x="845390" y="1331630"/>
            <a:ext cx="1045117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68248" y="5885379"/>
            <a:ext cx="1047403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08030" y="528796"/>
            <a:ext cx="9421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32196" y="2419352"/>
            <a:ext cx="2497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বৃত্তিমূলক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1959" y="5885380"/>
            <a:ext cx="594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পড়লে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845389" y="450253"/>
            <a:ext cx="1049689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5389" y="450253"/>
            <a:ext cx="45719" cy="6097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45389" y="6547548"/>
            <a:ext cx="1049689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296563" y="450253"/>
            <a:ext cx="45719" cy="6120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4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20" y="1507723"/>
            <a:ext cx="10243843" cy="3428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40386" y="401120"/>
            <a:ext cx="3428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332" y="1400834"/>
            <a:ext cx="1127731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20998" y="5342811"/>
            <a:ext cx="9920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উচ্চশিক্ষা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0332" y="5184475"/>
            <a:ext cx="11254452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0332" y="281693"/>
            <a:ext cx="11277312" cy="5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0332" y="294231"/>
            <a:ext cx="45719" cy="6284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500332" y="6532647"/>
            <a:ext cx="1123159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731925" y="317090"/>
            <a:ext cx="45719" cy="6261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84903" y="324465"/>
            <a:ext cx="9984657" cy="629756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54" y="1989286"/>
            <a:ext cx="4980548" cy="34310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5912" y="369547"/>
            <a:ext cx="40938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15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45974" y="1801242"/>
            <a:ext cx="7651110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04513" y="741872"/>
            <a:ext cx="885070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93300" y="754380"/>
            <a:ext cx="45719" cy="5266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93300" y="5975519"/>
            <a:ext cx="883905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455215" y="741872"/>
            <a:ext cx="45719" cy="5279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45974" y="1801242"/>
            <a:ext cx="45719" cy="3771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62467" y="5522465"/>
            <a:ext cx="758889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851365" y="1801242"/>
            <a:ext cx="45719" cy="3766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5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3033" y="1269505"/>
            <a:ext cx="836464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প্রকৌশল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পড়ালেখা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কীরূপ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পেশাজীবী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7994" y="2003636"/>
            <a:ext cx="4343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3033" y="2833786"/>
            <a:ext cx="43434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7994" y="2734080"/>
            <a:ext cx="4343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আইনজীবী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3033" y="3639519"/>
            <a:ext cx="836464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3033" y="5188012"/>
            <a:ext cx="4343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3033" y="1987950"/>
            <a:ext cx="4343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প্রকৌশলী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98802" y="760707"/>
            <a:ext cx="3173618" cy="407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82760" y="5949776"/>
            <a:ext cx="2928937" cy="553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05963" y="5944860"/>
            <a:ext cx="2928937" cy="596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7994" y="4341928"/>
            <a:ext cx="4343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1610" y="4473524"/>
            <a:ext cx="43434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7994" y="5076880"/>
            <a:ext cx="4343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8361" y="140086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827" y="189510"/>
            <a:ext cx="1140412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65827" y="212369"/>
            <a:ext cx="45719" cy="6393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65827" y="6606275"/>
            <a:ext cx="1140412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11783685" y="231869"/>
            <a:ext cx="69011" cy="6397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1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7" grpId="0" animBg="1"/>
      <p:bldP spid="17" grpId="1" animBg="1"/>
      <p:bldP spid="17" grpId="2" animBg="1"/>
      <p:bldP spid="17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43898" y="613358"/>
            <a:ext cx="2928937" cy="553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40067" y="237312"/>
            <a:ext cx="230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6781" y="962846"/>
            <a:ext cx="3366502" cy="407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7282" y="1501846"/>
            <a:ext cx="565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অর্থনীতিবিদ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</p:txBody>
      </p:sp>
      <p:sp>
        <p:nvSpPr>
          <p:cNvPr id="6" name="Rectangle 5"/>
          <p:cNvSpPr/>
          <p:nvPr/>
        </p:nvSpPr>
        <p:spPr>
          <a:xfrm>
            <a:off x="964406" y="2321718"/>
            <a:ext cx="3557591" cy="400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দেশকে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672601" y="2308924"/>
            <a:ext cx="3457575" cy="382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ii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প্রকৌশলো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8272474" y="2255638"/>
            <a:ext cx="3386137" cy="577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iii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1057283" y="3684539"/>
            <a:ext cx="1964529" cy="4779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57626" y="3702184"/>
            <a:ext cx="1771650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(ক)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29372" y="3684539"/>
            <a:ext cx="1943102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(গ)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108288" y="3546548"/>
            <a:ext cx="2178832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(ঘ)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 ও iii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1558" y="4253590"/>
            <a:ext cx="10229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পড়াশোনা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 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7282" y="4978792"/>
            <a:ext cx="2836068" cy="4280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স্থপতি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521998" y="4962476"/>
            <a:ext cx="2836068" cy="4443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7900983" y="4929463"/>
            <a:ext cx="3386137" cy="5137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964407" y="3063960"/>
            <a:ext cx="4145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1558" y="5488217"/>
            <a:ext cx="4145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108289" y="5968886"/>
            <a:ext cx="2100254" cy="4286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(ঘ)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887096" y="3684536"/>
            <a:ext cx="1771650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(খ)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57282" y="6072991"/>
            <a:ext cx="2313419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 ও iii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990700" y="6072992"/>
            <a:ext cx="1614491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(খ)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473143" y="6072991"/>
            <a:ext cx="2002924" cy="428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(গ)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329622" y="1173065"/>
            <a:ext cx="2928937" cy="5966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14068" y="250960"/>
            <a:ext cx="1146760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14068" y="296679"/>
            <a:ext cx="45719" cy="6442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1291" y="6683832"/>
            <a:ext cx="1149038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1838346" y="283031"/>
            <a:ext cx="45719" cy="6407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2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5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  <p:bldP spid="2" grpId="8" animBg="1"/>
      <p:bldP spid="2" grpId="9" animBg="1"/>
      <p:bldP spid="2" grpId="10" animBg="1"/>
      <p:bldP spid="2" grpId="11" animBg="1"/>
      <p:bldP spid="4" grpId="0" animBg="1"/>
      <p:bldP spid="24" grpId="0" animBg="1"/>
      <p:bldP spid="24" grpId="1" animBg="1"/>
      <p:bldP spid="24" grpId="2" animBg="1"/>
      <p:bldP spid="24" grpId="3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45" y="1268347"/>
            <a:ext cx="5871747" cy="3875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2968" y="5268575"/>
            <a:ext cx="8888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তোমাকে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উচ্চশিক্ষা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1989" y="291353"/>
            <a:ext cx="3283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Rounded Rectangle 5"/>
          <p:cNvSpPr/>
          <p:nvPr/>
        </p:nvSpPr>
        <p:spPr>
          <a:xfrm flipV="1">
            <a:off x="641835" y="1156794"/>
            <a:ext cx="10916531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 flipV="1">
            <a:off x="669523" y="5160958"/>
            <a:ext cx="10815435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18976" y="264832"/>
            <a:ext cx="1091653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8976" y="278900"/>
            <a:ext cx="45719" cy="6268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835" y="6525345"/>
            <a:ext cx="1093939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535507" y="276357"/>
            <a:ext cx="45719" cy="6248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66405" y="476476"/>
            <a:ext cx="22142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5" name="Rectangle 4"/>
          <p:cNvSpPr/>
          <p:nvPr/>
        </p:nvSpPr>
        <p:spPr>
          <a:xfrm flipV="1">
            <a:off x="722672" y="1399808"/>
            <a:ext cx="10853977" cy="53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45" y="1641483"/>
            <a:ext cx="6195282" cy="4175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0603451" y="476476"/>
            <a:ext cx="66269" cy="6145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2672" y="6039426"/>
            <a:ext cx="1090573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72860" y="476477"/>
            <a:ext cx="1090378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0113" y="476477"/>
            <a:ext cx="45719" cy="6145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722671" y="6576307"/>
            <a:ext cx="1085397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576649" y="476477"/>
            <a:ext cx="51759" cy="6145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431985" y="522196"/>
            <a:ext cx="69011" cy="6099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6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38316" y="1248219"/>
            <a:ext cx="3496125" cy="492805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184977" y="5028322"/>
            <a:ext cx="3111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3,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৫1,সময়: ৫০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2359" y="3937068"/>
            <a:ext cx="6618288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হাচান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সরদার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চুয়াডাঙ্গা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কৃষ্ণনগর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কেশবপুর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endParaRPr lang="en-US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সেলঃ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০১৭১৫৩০৯৪২৩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abuhasan_sarder@yahoo.com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98591" y="303449"/>
            <a:ext cx="3805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 flipV="1">
            <a:off x="707923" y="1189010"/>
            <a:ext cx="1111987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4953" y="365906"/>
            <a:ext cx="61963" cy="6181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11827797" y="365906"/>
            <a:ext cx="45719" cy="62179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704953" y="6551663"/>
            <a:ext cx="1116856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809612" y="2094271"/>
            <a:ext cx="45719" cy="3613355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flipH="1">
            <a:off x="7596893" y="2536723"/>
            <a:ext cx="45719" cy="303729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774" y="1472248"/>
            <a:ext cx="2380891" cy="21585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07923" y="365906"/>
            <a:ext cx="11165593" cy="59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86374" y="425281"/>
            <a:ext cx="45719" cy="617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61979" y="425281"/>
            <a:ext cx="45719" cy="6121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9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9421" y="530770"/>
            <a:ext cx="10486103" cy="5887434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" name="Double Wave 3"/>
          <p:cNvSpPr/>
          <p:nvPr/>
        </p:nvSpPr>
        <p:spPr>
          <a:xfrm>
            <a:off x="3658309" y="734286"/>
            <a:ext cx="4956329" cy="914400"/>
          </a:xfrm>
          <a:prstGeom prst="doubleWave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6883" y="1729062"/>
            <a:ext cx="5412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421" y="2846978"/>
            <a:ext cx="1014914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উচ্চশিক্ষা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উচ্চশিক্ষার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বিষয়গুলোর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8574" y="207034"/>
            <a:ext cx="1117983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9556" y="207034"/>
            <a:ext cx="45719" cy="6390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439556" y="6552096"/>
            <a:ext cx="112083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628408" y="207034"/>
            <a:ext cx="45719" cy="6366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9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00" y="1618443"/>
            <a:ext cx="5296134" cy="3115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60"/>
          <a:stretch/>
        </p:blipFill>
        <p:spPr>
          <a:xfrm>
            <a:off x="6259942" y="1640673"/>
            <a:ext cx="5118100" cy="3129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6321" y="431678"/>
            <a:ext cx="5397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দুটিতে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3079" y="1205383"/>
            <a:ext cx="11213423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8918" y="4865975"/>
            <a:ext cx="4963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প্রকৌশলী</a:t>
            </a:r>
            <a:endParaRPr lang="en-US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ব্যস্ত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4258" y="4865975"/>
            <a:ext cx="4378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ব্যস্ত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0396" y="5993743"/>
            <a:ext cx="7353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উচ্চশিক্ষার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পেরেছে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5826" y="390889"/>
            <a:ext cx="1125914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3079" y="397278"/>
            <a:ext cx="51759" cy="6222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5825" y="6619445"/>
            <a:ext cx="1127639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696502" y="397278"/>
            <a:ext cx="45719" cy="6286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11979" y="5938401"/>
            <a:ext cx="1120738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9866" y="390889"/>
            <a:ext cx="45719" cy="6274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417450" y="477535"/>
            <a:ext cx="45719" cy="6206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3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5"/>
          <a:stretch/>
        </p:blipFill>
        <p:spPr>
          <a:xfrm>
            <a:off x="1920239" y="1546605"/>
            <a:ext cx="7111673" cy="4773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18913" y="0"/>
            <a:ext cx="5469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উচ্চশিক্ষার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8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Rounded Rectangle 5"/>
          <p:cNvSpPr/>
          <p:nvPr/>
        </p:nvSpPr>
        <p:spPr>
          <a:xfrm flipV="1">
            <a:off x="575188" y="1387822"/>
            <a:ext cx="9556953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75188" y="6459794"/>
            <a:ext cx="955695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9132201" y="1342104"/>
            <a:ext cx="45719" cy="5163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607574" y="1387822"/>
            <a:ext cx="45719" cy="5071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0074623" y="1351769"/>
            <a:ext cx="45719" cy="5163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89936" y="1433541"/>
            <a:ext cx="45719" cy="50719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165123" y="2094272"/>
            <a:ext cx="75216" cy="333313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9586452" y="2094272"/>
            <a:ext cx="45719" cy="339212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752905" y="1546605"/>
            <a:ext cx="914400" cy="914400"/>
          </a:xfrm>
          <a:prstGeom prst="mathMultiply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760278" y="5133914"/>
            <a:ext cx="914400" cy="914400"/>
          </a:xfrm>
          <a:prstGeom prst="mathMultipl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9166859" y="1492535"/>
            <a:ext cx="914400" cy="914400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9166859" y="5212886"/>
            <a:ext cx="914400" cy="914400"/>
          </a:xfrm>
          <a:prstGeom prst="mathMultiply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0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r="5375"/>
          <a:stretch/>
        </p:blipFill>
        <p:spPr>
          <a:xfrm>
            <a:off x="6286012" y="1408561"/>
            <a:ext cx="4911871" cy="3336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5566" y="416737"/>
            <a:ext cx="10232337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পেশাগুলোতে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পেরেছে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5546" y="5464009"/>
            <a:ext cx="10232337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উচ্চশিক্ষার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46" y="1368518"/>
            <a:ext cx="5006189" cy="34169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65546" y="4896132"/>
            <a:ext cx="5006190" cy="5678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6012" y="4896132"/>
            <a:ext cx="4911871" cy="5678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3079" y="241540"/>
            <a:ext cx="1130060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2714" y="220592"/>
            <a:ext cx="45719" cy="6338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3079" y="6469811"/>
            <a:ext cx="11300604" cy="51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766430" y="241540"/>
            <a:ext cx="45719" cy="6280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1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81070277"/>
              </p:ext>
            </p:extLst>
          </p:nvPr>
        </p:nvGraphicFramePr>
        <p:xfrm>
          <a:off x="2118264" y="73691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/>
          <p:cNvSpPr/>
          <p:nvPr/>
        </p:nvSpPr>
        <p:spPr>
          <a:xfrm>
            <a:off x="5102942" y="2507226"/>
            <a:ext cx="1976284" cy="181405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961" y="265470"/>
            <a:ext cx="4425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3961" y="2174965"/>
            <a:ext cx="3716594" cy="589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3961" y="235974"/>
            <a:ext cx="11371924" cy="75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3961" y="265470"/>
            <a:ext cx="45719" cy="6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9680" y="6601794"/>
            <a:ext cx="11326205" cy="75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680166" y="311189"/>
            <a:ext cx="45719" cy="6273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1A641A-C23A-4ECB-8C64-01BE82C1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EC1A641A-C23A-4ECB-8C64-01BE82C1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EC1A641A-C23A-4ECB-8C64-01BE82C1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EC1A641A-C23A-4ECB-8C64-01BE82C1F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070F6F-44AB-4939-90A0-DCFC43E3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62070F6F-44AB-4939-90A0-DCFC43E3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62070F6F-44AB-4939-90A0-DCFC43E3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62070F6F-44AB-4939-90A0-DCFC43E326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451D8D-D3E5-4B03-B50A-E52393DB5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9451D8D-D3E5-4B03-B50A-E52393DB5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9451D8D-D3E5-4B03-B50A-E52393DB5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9451D8D-D3E5-4B03-B50A-E52393DB5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69DFEE-6802-4DEB-9B34-838508F34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3769DFEE-6802-4DEB-9B34-838508F34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769DFEE-6802-4DEB-9B34-838508F34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3769DFEE-6802-4DEB-9B34-838508F34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E43AD7-827A-4B82-99B7-C541EFC28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35E43AD7-827A-4B82-99B7-C541EFC28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35E43AD7-827A-4B82-99B7-C541EFC28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35E43AD7-827A-4B82-99B7-C541EFC28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C6CED7-FA05-4E5B-9F9F-9DF67141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9AC6CED7-FA05-4E5B-9F9F-9DF67141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9AC6CED7-FA05-4E5B-9F9F-9DF67141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AC6CED7-FA05-4E5B-9F9F-9DF671412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3FD639-B1B8-488A-95BC-0F89A1040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B33FD639-B1B8-488A-95BC-0F89A1040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33FD639-B1B8-488A-95BC-0F89A1040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33FD639-B1B8-488A-95BC-0F89A1040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050042-8863-42ED-AD6E-98F0620E1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06050042-8863-42ED-AD6E-98F0620E1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06050042-8863-42ED-AD6E-98F0620E1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06050042-8863-42ED-AD6E-98F0620E1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7C9ABD-0A42-415A-A9BF-5726C7FDC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D67C9ABD-0A42-415A-A9BF-5726C7FDC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D67C9ABD-0A42-415A-A9BF-5726C7FDC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D67C9ABD-0A42-415A-A9BF-5726C7FDC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73AED2-AB97-47C7-81A4-6CC0635A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B073AED2-AB97-47C7-81A4-6CC0635A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B073AED2-AB97-47C7-81A4-6CC0635A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B073AED2-AB97-47C7-81A4-6CC0635A8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5712346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/>
          <p:cNvSpPr/>
          <p:nvPr/>
        </p:nvSpPr>
        <p:spPr>
          <a:xfrm>
            <a:off x="5043947" y="2787446"/>
            <a:ext cx="2109019" cy="146009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961" y="265470"/>
            <a:ext cx="3465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6477" y="2204462"/>
            <a:ext cx="3967317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206477" y="219751"/>
            <a:ext cx="116462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6477" y="265470"/>
            <a:ext cx="45719" cy="6394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6477" y="6590581"/>
            <a:ext cx="116462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781930" y="265469"/>
            <a:ext cx="70764" cy="6301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1A641A-C23A-4ECB-8C64-01BE82C1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EC1A641A-C23A-4ECB-8C64-01BE82C1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EC1A641A-C23A-4ECB-8C64-01BE82C1F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EC1A641A-C23A-4ECB-8C64-01BE82C1F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070F6F-44AB-4939-90A0-DCFC43E3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62070F6F-44AB-4939-90A0-DCFC43E3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62070F6F-44AB-4939-90A0-DCFC43E3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62070F6F-44AB-4939-90A0-DCFC43E326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E43AD7-827A-4B82-99B7-C541EFC28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35E43AD7-827A-4B82-99B7-C541EFC28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35E43AD7-827A-4B82-99B7-C541EFC28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35E43AD7-827A-4B82-99B7-C541EFC28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C6CED7-FA05-4E5B-9F9F-9DF67141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9AC6CED7-FA05-4E5B-9F9F-9DF67141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9AC6CED7-FA05-4E5B-9F9F-9DF671412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9AC6CED7-FA05-4E5B-9F9F-9DF671412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3FD639-B1B8-488A-95BC-0F89A1040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B33FD639-B1B8-488A-95BC-0F89A1040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B33FD639-B1B8-488A-95BC-0F89A1040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B33FD639-B1B8-488A-95BC-0F89A1040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050042-8863-42ED-AD6E-98F0620E1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06050042-8863-42ED-AD6E-98F0620E1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06050042-8863-42ED-AD6E-98F0620E1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06050042-8863-42ED-AD6E-98F0620E1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7C9ABD-0A42-415A-A9BF-5726C7FDC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D67C9ABD-0A42-415A-A9BF-5726C7FDC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D67C9ABD-0A42-415A-A9BF-5726C7FDC9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D67C9ABD-0A42-415A-A9BF-5726C7FDC9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73AED2-AB97-47C7-81A4-6CC0635A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B073AED2-AB97-47C7-81A4-6CC0635A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B073AED2-AB97-47C7-81A4-6CC0635A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B073AED2-AB97-47C7-81A4-6CC0635A8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3591</TotalTime>
  <Words>979</Words>
  <Application>Microsoft Office PowerPoint</Application>
  <PresentationFormat>Widescreen</PresentationFormat>
  <Paragraphs>163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Century Gothic</vt:lpstr>
      <vt:lpstr>NikoshBAN</vt:lpstr>
      <vt:lpstr>Vrinda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AS</dc:creator>
  <cp:lastModifiedBy>DELL</cp:lastModifiedBy>
  <cp:revision>641</cp:revision>
  <dcterms:created xsi:type="dcterms:W3CDTF">2015-05-18T07:04:25Z</dcterms:created>
  <dcterms:modified xsi:type="dcterms:W3CDTF">2016-08-06T10:43:14Z</dcterms:modified>
</cp:coreProperties>
</file>